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slide" Target="../slides/slide4.xml"/><Relationship Id="rId1" Type="http://schemas.openxmlformats.org/officeDocument/2006/relationships/slide" Target="../slides/slide2.xml"/><Relationship Id="rId4" Type="http://schemas.openxmlformats.org/officeDocument/2006/relationships/slide" Target="../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D40C13-5F31-475A-8833-C16A1E27EB2F}" type="doc">
      <dgm:prSet loTypeId="urn:microsoft.com/office/officeart/2005/8/layout/list1" loCatId="list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id-ID"/>
        </a:p>
      </dgm:t>
    </dgm:pt>
    <dgm:pt modelId="{9344D9F2-A5C8-4FCD-86F1-7AA67B5AB038}">
      <dgm:prSet phldrT="[Text]"/>
      <dgm:spPr/>
      <dgm:t>
        <a:bodyPr/>
        <a:lstStyle/>
        <a:p>
          <a:pPr algn="ctr"/>
          <a:r>
            <a:rPr lang="en-US" smtClean="0">
              <a:hlinkClick xmlns:r="http://schemas.openxmlformats.org/officeDocument/2006/relationships" r:id="rId1" action="ppaction://hlinksldjump"/>
            </a:rPr>
            <a:t>1.</a:t>
          </a:r>
          <a:r>
            <a:rPr lang="id-ID" smtClean="0">
              <a:hlinkClick xmlns:r="http://schemas.openxmlformats.org/officeDocument/2006/relationships" r:id="rId1" action="ppaction://hlinksldjump"/>
            </a:rPr>
            <a:t> Mendaftar</a:t>
          </a:r>
          <a:endParaRPr lang="id-ID" dirty="0"/>
        </a:p>
      </dgm:t>
    </dgm:pt>
    <dgm:pt modelId="{760ABB01-F6BB-4051-94E2-BA3D70008261}" type="parTrans" cxnId="{99117C26-0BF9-4A7F-B0BB-2F08EE6506CE}">
      <dgm:prSet/>
      <dgm:spPr/>
      <dgm:t>
        <a:bodyPr/>
        <a:lstStyle/>
        <a:p>
          <a:endParaRPr lang="id-ID"/>
        </a:p>
      </dgm:t>
    </dgm:pt>
    <dgm:pt modelId="{117355C2-97C0-40D5-AE60-D86EF8F14AF3}" type="sibTrans" cxnId="{99117C26-0BF9-4A7F-B0BB-2F08EE6506CE}">
      <dgm:prSet/>
      <dgm:spPr/>
      <dgm:t>
        <a:bodyPr/>
        <a:lstStyle/>
        <a:p>
          <a:endParaRPr lang="id-ID"/>
        </a:p>
      </dgm:t>
    </dgm:pt>
    <dgm:pt modelId="{133CA079-D70C-4F7F-9859-814263C4C4F1}">
      <dgm:prSet phldrT="[Text]"/>
      <dgm:spPr/>
      <dgm:t>
        <a:bodyPr/>
        <a:lstStyle/>
        <a:p>
          <a:pPr algn="ctr"/>
          <a:r>
            <a:rPr lang="en-US" smtClean="0">
              <a:hlinkClick xmlns:r="http://schemas.openxmlformats.org/officeDocument/2006/relationships" r:id="rId2" action="ppaction://hlinksldjump"/>
            </a:rPr>
            <a:t>3. </a:t>
          </a:r>
          <a:r>
            <a:rPr lang="id-ID" smtClean="0">
              <a:hlinkClick xmlns:r="http://schemas.openxmlformats.org/officeDocument/2006/relationships" r:id="rId2" action="ppaction://hlinksldjump"/>
            </a:rPr>
            <a:t>Tabel</a:t>
          </a:r>
          <a:endParaRPr lang="id-ID" dirty="0"/>
        </a:p>
      </dgm:t>
    </dgm:pt>
    <dgm:pt modelId="{09C01C4E-EC91-47E7-86DD-2DB59874C318}" type="parTrans" cxnId="{1445041E-12E4-4D00-8904-C640F0972429}">
      <dgm:prSet/>
      <dgm:spPr/>
      <dgm:t>
        <a:bodyPr/>
        <a:lstStyle/>
        <a:p>
          <a:endParaRPr lang="id-ID"/>
        </a:p>
      </dgm:t>
    </dgm:pt>
    <dgm:pt modelId="{8FE720F2-9E30-4EAB-9442-84D6D938C120}" type="sibTrans" cxnId="{1445041E-12E4-4D00-8904-C640F0972429}">
      <dgm:prSet/>
      <dgm:spPr/>
      <dgm:t>
        <a:bodyPr/>
        <a:lstStyle/>
        <a:p>
          <a:endParaRPr lang="id-ID"/>
        </a:p>
      </dgm:t>
    </dgm:pt>
    <dgm:pt modelId="{341C43B5-07C0-4ED3-A69D-620E5DF73A57}">
      <dgm:prSet phldrT="[Text]"/>
      <dgm:spPr/>
      <dgm:t>
        <a:bodyPr/>
        <a:lstStyle/>
        <a:p>
          <a:pPr algn="ctr"/>
          <a:r>
            <a:rPr lang="en-US" smtClean="0">
              <a:hlinkClick xmlns:r="http://schemas.openxmlformats.org/officeDocument/2006/relationships" r:id="rId3" action="ppaction://hlinksldjump"/>
            </a:rPr>
            <a:t>4. </a:t>
          </a:r>
          <a:r>
            <a:rPr lang="id-ID" smtClean="0">
              <a:hlinkClick xmlns:r="http://schemas.openxmlformats.org/officeDocument/2006/relationships" r:id="rId3" action="ppaction://hlinksldjump"/>
            </a:rPr>
            <a:t>Diagram Cartesius</a:t>
          </a:r>
          <a:endParaRPr lang="id-ID" dirty="0"/>
        </a:p>
      </dgm:t>
    </dgm:pt>
    <dgm:pt modelId="{A72B7A53-E839-4A1E-8B72-10D6243122C6}" type="parTrans" cxnId="{5A896547-0F8C-41F9-9515-75B22BFFDE4F}">
      <dgm:prSet/>
      <dgm:spPr/>
      <dgm:t>
        <a:bodyPr/>
        <a:lstStyle/>
        <a:p>
          <a:endParaRPr lang="id-ID"/>
        </a:p>
      </dgm:t>
    </dgm:pt>
    <dgm:pt modelId="{5520C861-8897-4F5A-8C18-D7E0DF2BFF88}" type="sibTrans" cxnId="{5A896547-0F8C-41F9-9515-75B22BFFDE4F}">
      <dgm:prSet/>
      <dgm:spPr/>
      <dgm:t>
        <a:bodyPr/>
        <a:lstStyle/>
        <a:p>
          <a:endParaRPr lang="id-ID"/>
        </a:p>
      </dgm:t>
    </dgm:pt>
    <dgm:pt modelId="{6DC1DD14-B583-4164-90C5-540E9080F946}">
      <dgm:prSet/>
      <dgm:spPr/>
      <dgm:t>
        <a:bodyPr/>
        <a:lstStyle/>
        <a:p>
          <a:pPr algn="ctr"/>
          <a:r>
            <a:rPr lang="en-US" smtClean="0">
              <a:hlinkClick xmlns:r="http://schemas.openxmlformats.org/officeDocument/2006/relationships" r:id="rId4" action="ppaction://hlinksldjump"/>
            </a:rPr>
            <a:t>2. </a:t>
          </a:r>
          <a:r>
            <a:rPr lang="id-ID" smtClean="0">
              <a:hlinkClick xmlns:r="http://schemas.openxmlformats.org/officeDocument/2006/relationships" r:id="rId4" action="ppaction://hlinksldjump"/>
            </a:rPr>
            <a:t>Diagram Pohon</a:t>
          </a:r>
          <a:endParaRPr lang="id-ID" dirty="0" smtClean="0"/>
        </a:p>
      </dgm:t>
    </dgm:pt>
    <dgm:pt modelId="{63E90DC0-9EF3-434B-95CD-1AE5641322E6}" type="parTrans" cxnId="{B156DC4C-4745-4891-8C0C-4337273C4B04}">
      <dgm:prSet/>
      <dgm:spPr/>
      <dgm:t>
        <a:bodyPr/>
        <a:lstStyle/>
        <a:p>
          <a:endParaRPr lang="id-ID"/>
        </a:p>
      </dgm:t>
    </dgm:pt>
    <dgm:pt modelId="{1F4529A6-6731-4D32-9E61-DF65F3D94376}" type="sibTrans" cxnId="{B156DC4C-4745-4891-8C0C-4337273C4B04}">
      <dgm:prSet/>
      <dgm:spPr/>
      <dgm:t>
        <a:bodyPr/>
        <a:lstStyle/>
        <a:p>
          <a:endParaRPr lang="id-ID"/>
        </a:p>
      </dgm:t>
    </dgm:pt>
    <dgm:pt modelId="{44A53C8E-2BD0-4941-AF92-72106A86802C}" type="pres">
      <dgm:prSet presAssocID="{6BD40C13-5F31-475A-8833-C16A1E27EB2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1A7745B7-AF8D-4C4F-93C3-D02458476CDF}" type="pres">
      <dgm:prSet presAssocID="{9344D9F2-A5C8-4FCD-86F1-7AA67B5AB038}" presName="parentLin" presStyleCnt="0"/>
      <dgm:spPr/>
      <dgm:t>
        <a:bodyPr/>
        <a:lstStyle/>
        <a:p>
          <a:endParaRPr lang="en-US"/>
        </a:p>
      </dgm:t>
    </dgm:pt>
    <dgm:pt modelId="{CE9C57E1-E011-4D2B-ADB5-A967E05785BF}" type="pres">
      <dgm:prSet presAssocID="{9344D9F2-A5C8-4FCD-86F1-7AA67B5AB038}" presName="parentLeftMargin" presStyleLbl="node1" presStyleIdx="0" presStyleCnt="4"/>
      <dgm:spPr/>
      <dgm:t>
        <a:bodyPr/>
        <a:lstStyle/>
        <a:p>
          <a:endParaRPr lang="id-ID"/>
        </a:p>
      </dgm:t>
    </dgm:pt>
    <dgm:pt modelId="{26374AB0-CE40-4678-A5BE-48DA10466BA5}" type="pres">
      <dgm:prSet presAssocID="{9344D9F2-A5C8-4FCD-86F1-7AA67B5AB038}" presName="parentText" presStyleLbl="node1" presStyleIdx="0" presStyleCnt="4" custLinFactNeighborY="-1110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2FDCB21-00EA-4AD8-B33B-A8A1B3281D71}" type="pres">
      <dgm:prSet presAssocID="{9344D9F2-A5C8-4FCD-86F1-7AA67B5AB038}" presName="negativeSpace" presStyleCnt="0"/>
      <dgm:spPr/>
      <dgm:t>
        <a:bodyPr/>
        <a:lstStyle/>
        <a:p>
          <a:endParaRPr lang="en-US"/>
        </a:p>
      </dgm:t>
    </dgm:pt>
    <dgm:pt modelId="{49DCF1C4-0647-4AE7-AC61-4472B577864D}" type="pres">
      <dgm:prSet presAssocID="{9344D9F2-A5C8-4FCD-86F1-7AA67B5AB038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3B59E0-D057-4C20-902C-ED072568B8DF}" type="pres">
      <dgm:prSet presAssocID="{117355C2-97C0-40D5-AE60-D86EF8F14AF3}" presName="spaceBetweenRectangles" presStyleCnt="0"/>
      <dgm:spPr/>
      <dgm:t>
        <a:bodyPr/>
        <a:lstStyle/>
        <a:p>
          <a:endParaRPr lang="en-US"/>
        </a:p>
      </dgm:t>
    </dgm:pt>
    <dgm:pt modelId="{E8F1C5D4-0493-4989-999D-8BB78021E426}" type="pres">
      <dgm:prSet presAssocID="{6DC1DD14-B583-4164-90C5-540E9080F946}" presName="parentLin" presStyleCnt="0"/>
      <dgm:spPr/>
      <dgm:t>
        <a:bodyPr/>
        <a:lstStyle/>
        <a:p>
          <a:endParaRPr lang="en-US"/>
        </a:p>
      </dgm:t>
    </dgm:pt>
    <dgm:pt modelId="{36B6648F-3381-41F2-9576-D9A30A3B0762}" type="pres">
      <dgm:prSet presAssocID="{6DC1DD14-B583-4164-90C5-540E9080F946}" presName="parentLeftMargin" presStyleLbl="node1" presStyleIdx="0" presStyleCnt="4"/>
      <dgm:spPr/>
      <dgm:t>
        <a:bodyPr/>
        <a:lstStyle/>
        <a:p>
          <a:endParaRPr lang="id-ID"/>
        </a:p>
      </dgm:t>
    </dgm:pt>
    <dgm:pt modelId="{B92A5718-06DE-4D08-BE25-FCB0162AB8BC}" type="pres">
      <dgm:prSet presAssocID="{6DC1DD14-B583-4164-90C5-540E9080F946}" presName="parentText" presStyleLbl="node1" presStyleIdx="1" presStyleCnt="4" custLinFactNeighborY="1084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95F1275-12BA-4A7F-B745-D1F4F34010B2}" type="pres">
      <dgm:prSet presAssocID="{6DC1DD14-B583-4164-90C5-540E9080F946}" presName="negativeSpace" presStyleCnt="0"/>
      <dgm:spPr/>
      <dgm:t>
        <a:bodyPr/>
        <a:lstStyle/>
        <a:p>
          <a:endParaRPr lang="en-US"/>
        </a:p>
      </dgm:t>
    </dgm:pt>
    <dgm:pt modelId="{947CE778-A6DE-4782-A466-86036382C518}" type="pres">
      <dgm:prSet presAssocID="{6DC1DD14-B583-4164-90C5-540E9080F946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E9C097-2518-4E58-A4C0-F41F3E657992}" type="pres">
      <dgm:prSet presAssocID="{1F4529A6-6731-4D32-9E61-DF65F3D94376}" presName="spaceBetweenRectangles" presStyleCnt="0"/>
      <dgm:spPr/>
      <dgm:t>
        <a:bodyPr/>
        <a:lstStyle/>
        <a:p>
          <a:endParaRPr lang="en-US"/>
        </a:p>
      </dgm:t>
    </dgm:pt>
    <dgm:pt modelId="{D302568E-1388-4F57-85F1-6F0AAD96E8E6}" type="pres">
      <dgm:prSet presAssocID="{133CA079-D70C-4F7F-9859-814263C4C4F1}" presName="parentLin" presStyleCnt="0"/>
      <dgm:spPr/>
      <dgm:t>
        <a:bodyPr/>
        <a:lstStyle/>
        <a:p>
          <a:endParaRPr lang="en-US"/>
        </a:p>
      </dgm:t>
    </dgm:pt>
    <dgm:pt modelId="{B145BD4B-7BBC-4207-B349-4CED75E017EB}" type="pres">
      <dgm:prSet presAssocID="{133CA079-D70C-4F7F-9859-814263C4C4F1}" presName="parentLeftMargin" presStyleLbl="node1" presStyleIdx="1" presStyleCnt="4"/>
      <dgm:spPr/>
      <dgm:t>
        <a:bodyPr/>
        <a:lstStyle/>
        <a:p>
          <a:endParaRPr lang="id-ID"/>
        </a:p>
      </dgm:t>
    </dgm:pt>
    <dgm:pt modelId="{EB9FB184-41B6-4B34-8B05-4EC57E9378F6}" type="pres">
      <dgm:prSet presAssocID="{133CA079-D70C-4F7F-9859-814263C4C4F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2C8C817-9389-4C4F-8ADD-7D199579E980}" type="pres">
      <dgm:prSet presAssocID="{133CA079-D70C-4F7F-9859-814263C4C4F1}" presName="negativeSpace" presStyleCnt="0"/>
      <dgm:spPr/>
      <dgm:t>
        <a:bodyPr/>
        <a:lstStyle/>
        <a:p>
          <a:endParaRPr lang="en-US"/>
        </a:p>
      </dgm:t>
    </dgm:pt>
    <dgm:pt modelId="{70CF2438-0615-4758-91C2-BC09135E2D9E}" type="pres">
      <dgm:prSet presAssocID="{133CA079-D70C-4F7F-9859-814263C4C4F1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AF7F85-5F13-4640-A371-F25AC35A9D6B}" type="pres">
      <dgm:prSet presAssocID="{8FE720F2-9E30-4EAB-9442-84D6D938C120}" presName="spaceBetweenRectangles" presStyleCnt="0"/>
      <dgm:spPr/>
      <dgm:t>
        <a:bodyPr/>
        <a:lstStyle/>
        <a:p>
          <a:endParaRPr lang="en-US"/>
        </a:p>
      </dgm:t>
    </dgm:pt>
    <dgm:pt modelId="{857C49C9-9ED2-4FEC-AF87-CB0209BB4BF9}" type="pres">
      <dgm:prSet presAssocID="{341C43B5-07C0-4ED3-A69D-620E5DF73A57}" presName="parentLin" presStyleCnt="0"/>
      <dgm:spPr/>
      <dgm:t>
        <a:bodyPr/>
        <a:lstStyle/>
        <a:p>
          <a:endParaRPr lang="en-US"/>
        </a:p>
      </dgm:t>
    </dgm:pt>
    <dgm:pt modelId="{75C571F4-9B04-4A4B-9709-8C0AD13668FE}" type="pres">
      <dgm:prSet presAssocID="{341C43B5-07C0-4ED3-A69D-620E5DF73A57}" presName="parentLeftMargin" presStyleLbl="node1" presStyleIdx="2" presStyleCnt="4"/>
      <dgm:spPr/>
      <dgm:t>
        <a:bodyPr/>
        <a:lstStyle/>
        <a:p>
          <a:endParaRPr lang="id-ID"/>
        </a:p>
      </dgm:t>
    </dgm:pt>
    <dgm:pt modelId="{C77110EA-546E-4799-9869-55165499D6F9}" type="pres">
      <dgm:prSet presAssocID="{341C43B5-07C0-4ED3-A69D-620E5DF73A57}" presName="parentText" presStyleLbl="node1" presStyleIdx="3" presStyleCnt="4" custLinFactNeighborX="25000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441C977-6BE0-479D-BAFF-CC792D69EDCA}" type="pres">
      <dgm:prSet presAssocID="{341C43B5-07C0-4ED3-A69D-620E5DF73A57}" presName="negativeSpace" presStyleCnt="0"/>
      <dgm:spPr/>
      <dgm:t>
        <a:bodyPr/>
        <a:lstStyle/>
        <a:p>
          <a:endParaRPr lang="en-US"/>
        </a:p>
      </dgm:t>
    </dgm:pt>
    <dgm:pt modelId="{40A4DD2D-91CA-4CB6-B605-F17DACE94A44}" type="pres">
      <dgm:prSet presAssocID="{341C43B5-07C0-4ED3-A69D-620E5DF73A57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4075AC-5F09-4A69-97F3-B497C6F0C932}" type="presOf" srcId="{9344D9F2-A5C8-4FCD-86F1-7AA67B5AB038}" destId="{26374AB0-CE40-4678-A5BE-48DA10466BA5}" srcOrd="1" destOrd="0" presId="urn:microsoft.com/office/officeart/2005/8/layout/list1"/>
    <dgm:cxn modelId="{46E8016D-11EC-463C-B515-E29EABE50E42}" type="presOf" srcId="{133CA079-D70C-4F7F-9859-814263C4C4F1}" destId="{EB9FB184-41B6-4B34-8B05-4EC57E9378F6}" srcOrd="1" destOrd="0" presId="urn:microsoft.com/office/officeart/2005/8/layout/list1"/>
    <dgm:cxn modelId="{BD573E81-5A61-4480-8A10-6C21157BD295}" type="presOf" srcId="{341C43B5-07C0-4ED3-A69D-620E5DF73A57}" destId="{75C571F4-9B04-4A4B-9709-8C0AD13668FE}" srcOrd="0" destOrd="0" presId="urn:microsoft.com/office/officeart/2005/8/layout/list1"/>
    <dgm:cxn modelId="{6DB12EC7-664D-4905-81D5-0A0DEC380F33}" type="presOf" srcId="{133CA079-D70C-4F7F-9859-814263C4C4F1}" destId="{B145BD4B-7BBC-4207-B349-4CED75E017EB}" srcOrd="0" destOrd="0" presId="urn:microsoft.com/office/officeart/2005/8/layout/list1"/>
    <dgm:cxn modelId="{99117C26-0BF9-4A7F-B0BB-2F08EE6506CE}" srcId="{6BD40C13-5F31-475A-8833-C16A1E27EB2F}" destId="{9344D9F2-A5C8-4FCD-86F1-7AA67B5AB038}" srcOrd="0" destOrd="0" parTransId="{760ABB01-F6BB-4051-94E2-BA3D70008261}" sibTransId="{117355C2-97C0-40D5-AE60-D86EF8F14AF3}"/>
    <dgm:cxn modelId="{235EF0F1-D85D-4571-B9A2-CC580BA3B182}" type="presOf" srcId="{6DC1DD14-B583-4164-90C5-540E9080F946}" destId="{36B6648F-3381-41F2-9576-D9A30A3B0762}" srcOrd="0" destOrd="0" presId="urn:microsoft.com/office/officeart/2005/8/layout/list1"/>
    <dgm:cxn modelId="{B156DC4C-4745-4891-8C0C-4337273C4B04}" srcId="{6BD40C13-5F31-475A-8833-C16A1E27EB2F}" destId="{6DC1DD14-B583-4164-90C5-540E9080F946}" srcOrd="1" destOrd="0" parTransId="{63E90DC0-9EF3-434B-95CD-1AE5641322E6}" sibTransId="{1F4529A6-6731-4D32-9E61-DF65F3D94376}"/>
    <dgm:cxn modelId="{8A8F97A1-7DE0-44F0-8C88-A66793B6AD25}" type="presOf" srcId="{6DC1DD14-B583-4164-90C5-540E9080F946}" destId="{B92A5718-06DE-4D08-BE25-FCB0162AB8BC}" srcOrd="1" destOrd="0" presId="urn:microsoft.com/office/officeart/2005/8/layout/list1"/>
    <dgm:cxn modelId="{FB469D8F-6AC0-45AB-A15A-134178F47934}" type="presOf" srcId="{9344D9F2-A5C8-4FCD-86F1-7AA67B5AB038}" destId="{CE9C57E1-E011-4D2B-ADB5-A967E05785BF}" srcOrd="0" destOrd="0" presId="urn:microsoft.com/office/officeart/2005/8/layout/list1"/>
    <dgm:cxn modelId="{8BF72A97-4648-4E53-877E-FC587A4A68D5}" type="presOf" srcId="{6BD40C13-5F31-475A-8833-C16A1E27EB2F}" destId="{44A53C8E-2BD0-4941-AF92-72106A86802C}" srcOrd="0" destOrd="0" presId="urn:microsoft.com/office/officeart/2005/8/layout/list1"/>
    <dgm:cxn modelId="{5A896547-0F8C-41F9-9515-75B22BFFDE4F}" srcId="{6BD40C13-5F31-475A-8833-C16A1E27EB2F}" destId="{341C43B5-07C0-4ED3-A69D-620E5DF73A57}" srcOrd="3" destOrd="0" parTransId="{A72B7A53-E839-4A1E-8B72-10D6243122C6}" sibTransId="{5520C861-8897-4F5A-8C18-D7E0DF2BFF88}"/>
    <dgm:cxn modelId="{237F9E1D-1A3C-422A-9B01-591F797C69D6}" type="presOf" srcId="{341C43B5-07C0-4ED3-A69D-620E5DF73A57}" destId="{C77110EA-546E-4799-9869-55165499D6F9}" srcOrd="1" destOrd="0" presId="urn:microsoft.com/office/officeart/2005/8/layout/list1"/>
    <dgm:cxn modelId="{1445041E-12E4-4D00-8904-C640F0972429}" srcId="{6BD40C13-5F31-475A-8833-C16A1E27EB2F}" destId="{133CA079-D70C-4F7F-9859-814263C4C4F1}" srcOrd="2" destOrd="0" parTransId="{09C01C4E-EC91-47E7-86DD-2DB59874C318}" sibTransId="{8FE720F2-9E30-4EAB-9442-84D6D938C120}"/>
    <dgm:cxn modelId="{AC59EF9E-1E1A-4837-A18D-C98621775A91}" type="presParOf" srcId="{44A53C8E-2BD0-4941-AF92-72106A86802C}" destId="{1A7745B7-AF8D-4C4F-93C3-D02458476CDF}" srcOrd="0" destOrd="0" presId="urn:microsoft.com/office/officeart/2005/8/layout/list1"/>
    <dgm:cxn modelId="{D98F8D3B-7A80-4BFB-B031-CFE27FBABCBD}" type="presParOf" srcId="{1A7745B7-AF8D-4C4F-93C3-D02458476CDF}" destId="{CE9C57E1-E011-4D2B-ADB5-A967E05785BF}" srcOrd="0" destOrd="0" presId="urn:microsoft.com/office/officeart/2005/8/layout/list1"/>
    <dgm:cxn modelId="{D941A071-6EFD-4AD2-9372-2654C0CE9F28}" type="presParOf" srcId="{1A7745B7-AF8D-4C4F-93C3-D02458476CDF}" destId="{26374AB0-CE40-4678-A5BE-48DA10466BA5}" srcOrd="1" destOrd="0" presId="urn:microsoft.com/office/officeart/2005/8/layout/list1"/>
    <dgm:cxn modelId="{1C17E527-75CE-4EE7-9FCD-9C119B9FD7A9}" type="presParOf" srcId="{44A53C8E-2BD0-4941-AF92-72106A86802C}" destId="{72FDCB21-00EA-4AD8-B33B-A8A1B3281D71}" srcOrd="1" destOrd="0" presId="urn:microsoft.com/office/officeart/2005/8/layout/list1"/>
    <dgm:cxn modelId="{65EA58F4-FA44-4405-933C-7E2EE886B798}" type="presParOf" srcId="{44A53C8E-2BD0-4941-AF92-72106A86802C}" destId="{49DCF1C4-0647-4AE7-AC61-4472B577864D}" srcOrd="2" destOrd="0" presId="urn:microsoft.com/office/officeart/2005/8/layout/list1"/>
    <dgm:cxn modelId="{D21D4928-59F2-45BD-91E1-0481018C69C7}" type="presParOf" srcId="{44A53C8E-2BD0-4941-AF92-72106A86802C}" destId="{B23B59E0-D057-4C20-902C-ED072568B8DF}" srcOrd="3" destOrd="0" presId="urn:microsoft.com/office/officeart/2005/8/layout/list1"/>
    <dgm:cxn modelId="{61AB844F-CCA8-4D6F-930E-5AF76C915EF0}" type="presParOf" srcId="{44A53C8E-2BD0-4941-AF92-72106A86802C}" destId="{E8F1C5D4-0493-4989-999D-8BB78021E426}" srcOrd="4" destOrd="0" presId="urn:microsoft.com/office/officeart/2005/8/layout/list1"/>
    <dgm:cxn modelId="{2634304A-1617-4CCB-89A7-CCE536EAEB2C}" type="presParOf" srcId="{E8F1C5D4-0493-4989-999D-8BB78021E426}" destId="{36B6648F-3381-41F2-9576-D9A30A3B0762}" srcOrd="0" destOrd="0" presId="urn:microsoft.com/office/officeart/2005/8/layout/list1"/>
    <dgm:cxn modelId="{47C0A61F-0BD1-41CC-A036-29CBCEDD5A2F}" type="presParOf" srcId="{E8F1C5D4-0493-4989-999D-8BB78021E426}" destId="{B92A5718-06DE-4D08-BE25-FCB0162AB8BC}" srcOrd="1" destOrd="0" presId="urn:microsoft.com/office/officeart/2005/8/layout/list1"/>
    <dgm:cxn modelId="{C7A5309F-E87C-4742-BA23-2B5C2735D16E}" type="presParOf" srcId="{44A53C8E-2BD0-4941-AF92-72106A86802C}" destId="{D95F1275-12BA-4A7F-B745-D1F4F34010B2}" srcOrd="5" destOrd="0" presId="urn:microsoft.com/office/officeart/2005/8/layout/list1"/>
    <dgm:cxn modelId="{9497EC74-853A-4115-A04A-01585DC7DA0B}" type="presParOf" srcId="{44A53C8E-2BD0-4941-AF92-72106A86802C}" destId="{947CE778-A6DE-4782-A466-86036382C518}" srcOrd="6" destOrd="0" presId="urn:microsoft.com/office/officeart/2005/8/layout/list1"/>
    <dgm:cxn modelId="{11F813D1-29C5-45FF-8F8F-8F3617A8F368}" type="presParOf" srcId="{44A53C8E-2BD0-4941-AF92-72106A86802C}" destId="{C2E9C097-2518-4E58-A4C0-F41F3E657992}" srcOrd="7" destOrd="0" presId="urn:microsoft.com/office/officeart/2005/8/layout/list1"/>
    <dgm:cxn modelId="{A7C37605-DCF3-4CEE-919B-3DC9DE61DBC8}" type="presParOf" srcId="{44A53C8E-2BD0-4941-AF92-72106A86802C}" destId="{D302568E-1388-4F57-85F1-6F0AAD96E8E6}" srcOrd="8" destOrd="0" presId="urn:microsoft.com/office/officeart/2005/8/layout/list1"/>
    <dgm:cxn modelId="{AE3312D5-2514-4B44-85B9-3D3AE29E56FF}" type="presParOf" srcId="{D302568E-1388-4F57-85F1-6F0AAD96E8E6}" destId="{B145BD4B-7BBC-4207-B349-4CED75E017EB}" srcOrd="0" destOrd="0" presId="urn:microsoft.com/office/officeart/2005/8/layout/list1"/>
    <dgm:cxn modelId="{07874AB3-616B-412C-8BF7-76BBBB6885F2}" type="presParOf" srcId="{D302568E-1388-4F57-85F1-6F0AAD96E8E6}" destId="{EB9FB184-41B6-4B34-8B05-4EC57E9378F6}" srcOrd="1" destOrd="0" presId="urn:microsoft.com/office/officeart/2005/8/layout/list1"/>
    <dgm:cxn modelId="{C5685626-A438-43CB-866A-4FAF6A1F52A5}" type="presParOf" srcId="{44A53C8E-2BD0-4941-AF92-72106A86802C}" destId="{F2C8C817-9389-4C4F-8ADD-7D199579E980}" srcOrd="9" destOrd="0" presId="urn:microsoft.com/office/officeart/2005/8/layout/list1"/>
    <dgm:cxn modelId="{E337BCD0-1349-4F8C-BC80-00712DD593E7}" type="presParOf" srcId="{44A53C8E-2BD0-4941-AF92-72106A86802C}" destId="{70CF2438-0615-4758-91C2-BC09135E2D9E}" srcOrd="10" destOrd="0" presId="urn:microsoft.com/office/officeart/2005/8/layout/list1"/>
    <dgm:cxn modelId="{955C79AA-85DE-4A27-8D76-6BEBB3F7089D}" type="presParOf" srcId="{44A53C8E-2BD0-4941-AF92-72106A86802C}" destId="{47AF7F85-5F13-4640-A371-F25AC35A9D6B}" srcOrd="11" destOrd="0" presId="urn:microsoft.com/office/officeart/2005/8/layout/list1"/>
    <dgm:cxn modelId="{A2DF5D0E-555D-4C07-A1AD-DAACEE177A90}" type="presParOf" srcId="{44A53C8E-2BD0-4941-AF92-72106A86802C}" destId="{857C49C9-9ED2-4FEC-AF87-CB0209BB4BF9}" srcOrd="12" destOrd="0" presId="urn:microsoft.com/office/officeart/2005/8/layout/list1"/>
    <dgm:cxn modelId="{12AC35B5-8BCE-4DBD-8858-1A736E33D9A2}" type="presParOf" srcId="{857C49C9-9ED2-4FEC-AF87-CB0209BB4BF9}" destId="{75C571F4-9B04-4A4B-9709-8C0AD13668FE}" srcOrd="0" destOrd="0" presId="urn:microsoft.com/office/officeart/2005/8/layout/list1"/>
    <dgm:cxn modelId="{0F836B4C-A3EB-42AF-AEEC-B8AE7C8769E6}" type="presParOf" srcId="{857C49C9-9ED2-4FEC-AF87-CB0209BB4BF9}" destId="{C77110EA-546E-4799-9869-55165499D6F9}" srcOrd="1" destOrd="0" presId="urn:microsoft.com/office/officeart/2005/8/layout/list1"/>
    <dgm:cxn modelId="{BC13CED6-3D49-445A-9A71-56762DEF90CA}" type="presParOf" srcId="{44A53C8E-2BD0-4941-AF92-72106A86802C}" destId="{1441C977-6BE0-479D-BAFF-CC792D69EDCA}" srcOrd="13" destOrd="0" presId="urn:microsoft.com/office/officeart/2005/8/layout/list1"/>
    <dgm:cxn modelId="{172EB50D-AD24-4F76-B6B9-8ED8298279C2}" type="presParOf" srcId="{44A53C8E-2BD0-4941-AF92-72106A86802C}" destId="{40A4DD2D-91CA-4CB6-B605-F17DACE94A44}" srcOrd="14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Text Box 34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hlinkClick r:id="rId13"/>
              </a:rPr>
              <a:t>Free Powerpoint Templates</a:t>
            </a:r>
            <a:endParaRPr lang="fr-FR"/>
          </a:p>
        </p:txBody>
      </p:sp>
      <p:pic>
        <p:nvPicPr>
          <p:cNvPr id="1063" name="Picture 39" descr="jk titl kyzer yr jjkyt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8035925" y="6237288"/>
            <a:ext cx="1073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248FAF"/>
                </a:solidFill>
              </a:rPr>
              <a:t>Page </a:t>
            </a:r>
            <a:fld id="{9B0266DF-0216-422B-9726-20E9137DD749}" type="slidenum">
              <a:rPr lang="fr-FR" b="1">
                <a:solidFill>
                  <a:srgbClr val="248FAF"/>
                </a:solidFill>
              </a:rPr>
              <a:pPr/>
              <a:t>‹#›</a:t>
            </a:fld>
            <a:endParaRPr lang="fr-FR" b="1">
              <a:solidFill>
                <a:srgbClr val="248FA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286000"/>
            <a:ext cx="2667000" cy="2667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Down Arrow 9"/>
          <p:cNvSpPr/>
          <p:nvPr/>
        </p:nvSpPr>
        <p:spPr>
          <a:xfrm>
            <a:off x="5562600" y="1600200"/>
            <a:ext cx="990600" cy="6096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8" name="Diagram 7"/>
          <p:cNvGraphicFramePr/>
          <p:nvPr/>
        </p:nvGraphicFramePr>
        <p:xfrm>
          <a:off x="4249057" y="2489200"/>
          <a:ext cx="4666343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Snip Diagonal Corner Rectangle 6"/>
          <p:cNvSpPr/>
          <p:nvPr/>
        </p:nvSpPr>
        <p:spPr>
          <a:xfrm>
            <a:off x="3124200" y="457200"/>
            <a:ext cx="6019800" cy="990600"/>
          </a:xfrm>
          <a:prstGeom prst="snip2Diag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smtClean="0">
                <a:ln/>
                <a:solidFill>
                  <a:schemeClr val="accent3"/>
                </a:solidFill>
              </a:rPr>
              <a:t>B. MENENTUKAAN RUANG SAMPEL SUATU PERCOBAAN</a:t>
            </a:r>
            <a:endParaRPr lang="en-US" sz="2400" b="1">
              <a:ln/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200" y="6629400"/>
            <a:ext cx="57054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FAKULTAS KEGURUAN DAN ILMU PENDIDIKAN UNIVERSITAS SWADAYA GUNUNG JATI</a:t>
            </a:r>
            <a:endParaRPr lang="en-US" sz="1050" dirty="0"/>
          </a:p>
        </p:txBody>
      </p:sp>
      <p:sp>
        <p:nvSpPr>
          <p:cNvPr id="9" name="Action Button: Home 8">
            <a:hlinkClick r:id="" action="ppaction://noaction" highlightClick="1"/>
          </p:cNvPr>
          <p:cNvSpPr/>
          <p:nvPr/>
        </p:nvSpPr>
        <p:spPr>
          <a:xfrm>
            <a:off x="152400" y="6019800"/>
            <a:ext cx="6858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newsflash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6374AB0-CE40-4678-A5BE-48DA10466B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graphicEl>
                                              <a:dgm id="{26374AB0-CE40-4678-A5BE-48DA10466B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graphicEl>
                                              <a:dgm id="{26374AB0-CE40-4678-A5BE-48DA10466B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92A5718-06DE-4D08-BE25-FCB0162AB8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graphicEl>
                                              <a:dgm id="{B92A5718-06DE-4D08-BE25-FCB0162AB8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graphicEl>
                                              <a:dgm id="{B92A5718-06DE-4D08-BE25-FCB0162AB8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B9FB184-41B6-4B34-8B05-4EC57E9378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graphicEl>
                                              <a:dgm id="{EB9FB184-41B6-4B34-8B05-4EC57E9378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graphicEl>
                                              <a:dgm id="{EB9FB184-41B6-4B34-8B05-4EC57E9378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77110EA-546E-4799-9869-55165499D6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graphicEl>
                                              <a:dgm id="{C77110EA-546E-4799-9869-55165499D6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graphicEl>
                                              <a:dgm id="{C77110EA-546E-4799-9869-55165499D6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9DCF1C4-0647-4AE7-AC61-4472B57786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graphicEl>
                                              <a:dgm id="{49DCF1C4-0647-4AE7-AC61-4472B57786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graphicEl>
                                              <a:dgm id="{49DCF1C4-0647-4AE7-AC61-4472B57786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47CE778-A6DE-4782-A466-86036382C5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graphicEl>
                                              <a:dgm id="{947CE778-A6DE-4782-A466-86036382C5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graphicEl>
                                              <a:dgm id="{947CE778-A6DE-4782-A466-86036382C5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0CF2438-0615-4758-91C2-BC09135E2D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graphicEl>
                                              <a:dgm id="{70CF2438-0615-4758-91C2-BC09135E2D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graphicEl>
                                              <a:dgm id="{70CF2438-0615-4758-91C2-BC09135E2D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0A4DD2D-91CA-4CB6-B605-F17DACE94A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graphicEl>
                                              <a:dgm id="{40A4DD2D-91CA-4CB6-B605-F17DACE94A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graphicEl>
                                              <a:dgm id="{40A4DD2D-91CA-4CB6-B605-F17DACE94A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Graphic spid="8" grpId="0">
        <p:bldSub>
          <a:bldDgm bld="lvlOne"/>
        </p:bldSub>
      </p:bldGraphic>
      <p:bldP spid="7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304800"/>
            <a:ext cx="35814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Informal Roman" pitchFamily="66" charset="0"/>
              </a:rPr>
              <a:t>1. </a:t>
            </a:r>
            <a:r>
              <a:rPr lang="id-ID" sz="3600" b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Informal Roman" pitchFamily="66" charset="0"/>
              </a:rPr>
              <a:t> </a:t>
            </a:r>
            <a:r>
              <a:rPr lang="id-ID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Informal Roman" pitchFamily="66" charset="0"/>
              </a:rPr>
              <a:t>Mendaftar</a:t>
            </a:r>
            <a:endParaRPr lang="id-ID" sz="3600" b="1" dirty="0">
              <a:solidFill>
                <a:schemeClr val="accent3">
                  <a:lumMod val="40000"/>
                  <a:lumOff val="60000"/>
                </a:schemeClr>
              </a:solidFill>
              <a:latin typeface="Informal Roman" pitchFamily="66" charset="0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4267200"/>
            <a:ext cx="457200" cy="50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Flowchart: Direct Access Storage 4"/>
          <p:cNvSpPr/>
          <p:nvPr/>
        </p:nvSpPr>
        <p:spPr>
          <a:xfrm rot="2319603">
            <a:off x="657160" y="2304712"/>
            <a:ext cx="1987627" cy="1618154"/>
          </a:xfrm>
          <a:prstGeom prst="flowChartMagneticDru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0" name="Straight Connector 9"/>
          <p:cNvCxnSpPr/>
          <p:nvPr/>
        </p:nvCxnSpPr>
        <p:spPr>
          <a:xfrm rot="16200000" flipH="1">
            <a:off x="2438400" y="3429000"/>
            <a:ext cx="457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2286000" y="3733800"/>
            <a:ext cx="457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2057400" y="3810000"/>
            <a:ext cx="457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4800" y="1295400"/>
            <a:ext cx="5810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 smtClean="0">
                <a:solidFill>
                  <a:schemeClr val="accent3">
                    <a:lumMod val="50000"/>
                  </a:schemeClr>
                </a:solidFill>
                <a:latin typeface="Footlight MT Light" pitchFamily="18" charset="0"/>
              </a:rPr>
              <a:t>Misal dalam pelemparan sebuah dadu</a:t>
            </a:r>
            <a:endParaRPr lang="id-ID" sz="2800" dirty="0">
              <a:solidFill>
                <a:schemeClr val="accent3">
                  <a:lumMod val="50000"/>
                </a:schemeClr>
              </a:solidFill>
              <a:latin typeface="Footlight MT Light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05399" y="2286000"/>
            <a:ext cx="3501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00" dirty="0" smtClean="0">
                <a:solidFill>
                  <a:srgbClr val="7030A0"/>
                </a:solidFill>
              </a:rPr>
              <a:t>S = {1,2,3,4,5,6}</a:t>
            </a:r>
            <a:endParaRPr lang="id-ID" sz="4000" dirty="0">
              <a:solidFill>
                <a:srgbClr val="7030A0"/>
              </a:solidFill>
            </a:endParaRPr>
          </a:p>
        </p:txBody>
      </p:sp>
      <p:pic>
        <p:nvPicPr>
          <p:cNvPr id="12" name="Picture 11" descr="mouse_and_chees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2600" y="4800600"/>
            <a:ext cx="1400175" cy="16002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981200" y="6629400"/>
            <a:ext cx="58353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FAKULTAS KEGURUAN DAN ILMU PENDIDIKAN UNIVERSITAS SWADAYA GUNUNG JATI</a:t>
            </a:r>
            <a:endParaRPr lang="en-US" sz="1200" dirty="0"/>
          </a:p>
        </p:txBody>
      </p:sp>
      <p:sp>
        <p:nvSpPr>
          <p:cNvPr id="17" name="Action Button: Return 16">
            <a:hlinkClick r:id="" action="ppaction://noaction" highlightClick="1"/>
          </p:cNvPr>
          <p:cNvSpPr/>
          <p:nvPr/>
        </p:nvSpPr>
        <p:spPr>
          <a:xfrm>
            <a:off x="7696200" y="6019800"/>
            <a:ext cx="609600" cy="533400"/>
          </a:xfrm>
          <a:prstGeom prst="actionButtonRetur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ction Button: Forward or Next 20">
            <a:hlinkClick r:id="" action="ppaction://hlinkshowjump?jump=nextslide" highlightClick="1"/>
          </p:cNvPr>
          <p:cNvSpPr/>
          <p:nvPr/>
        </p:nvSpPr>
        <p:spPr>
          <a:xfrm>
            <a:off x="8382000" y="6019800"/>
            <a:ext cx="533400" cy="533400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strips dir="rd"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5" grpId="0" animBg="1"/>
      <p:bldP spid="18" grpId="0" build="p"/>
      <p:bldP spid="19" grpId="0" build="p"/>
      <p:bldP spid="17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938780" y="304800"/>
            <a:ext cx="3233420" cy="609600"/>
            <a:chOff x="233317" y="1124439"/>
            <a:chExt cx="3266440" cy="678960"/>
          </a:xfrm>
        </p:grpSpPr>
        <p:sp>
          <p:nvSpPr>
            <p:cNvPr id="3" name="Rounded Rectangle 2"/>
            <p:cNvSpPr/>
            <p:nvPr/>
          </p:nvSpPr>
          <p:spPr>
            <a:xfrm>
              <a:off x="233317" y="1124439"/>
              <a:ext cx="3266440" cy="678960"/>
            </a:xfrm>
            <a:prstGeom prst="roundRect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5775273"/>
                <a:satOff val="5219"/>
                <a:lumOff val="589"/>
                <a:alphaOff val="0"/>
              </a:schemeClr>
            </a:fillRef>
            <a:effectRef idx="1">
              <a:schemeClr val="accent2">
                <a:hueOff val="-5775273"/>
                <a:satOff val="5219"/>
                <a:lumOff val="58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Rounded Rectangle 4"/>
            <p:cNvSpPr/>
            <p:nvPr/>
          </p:nvSpPr>
          <p:spPr>
            <a:xfrm>
              <a:off x="266674" y="1124439"/>
              <a:ext cx="3200152" cy="61267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23464" tIns="0" rIns="123464" bIns="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300" kern="1200" smtClean="0"/>
                <a:t> </a:t>
              </a:r>
              <a:r>
                <a:rPr lang="en-US" sz="2300" b="1" kern="1200" smtClean="0">
                  <a:solidFill>
                    <a:srgbClr val="002060"/>
                  </a:solidFill>
                </a:rPr>
                <a:t>2. D</a:t>
              </a:r>
              <a:r>
                <a:rPr lang="id-ID" sz="2300" b="1" kern="1200" smtClean="0">
                  <a:solidFill>
                    <a:srgbClr val="002060"/>
                  </a:solidFill>
                </a:rPr>
                <a:t>iagram </a:t>
              </a:r>
              <a:r>
                <a:rPr lang="id-ID" sz="2300" b="1" kern="1200" dirty="0" smtClean="0">
                  <a:solidFill>
                    <a:srgbClr val="002060"/>
                  </a:solidFill>
                </a:rPr>
                <a:t>Pohon</a:t>
              </a:r>
            </a:p>
          </p:txBody>
        </p:sp>
      </p:grp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4771" y="2292912"/>
            <a:ext cx="3661229" cy="31172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304800" y="1066800"/>
            <a:ext cx="836202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sz="2000" dirty="0" smtClean="0">
                <a:solidFill>
                  <a:schemeClr val="accent1">
                    <a:lumMod val="50000"/>
                  </a:schemeClr>
                </a:solidFill>
                <a:latin typeface="Footlight MT Light" pitchFamily="18" charset="0"/>
                <a:ea typeface="FangSong" pitchFamily="49" charset="-122"/>
              </a:rPr>
              <a:t>Anggota-anggota ruang sampel pada percobaan melempar  tiga buah uang logam ke atas, di susun dengan menggunakan diagram pohon, sbb :</a:t>
            </a:r>
            <a:endParaRPr lang="id-ID" sz="2000" dirty="0">
              <a:solidFill>
                <a:schemeClr val="accent1">
                  <a:lumMod val="50000"/>
                </a:schemeClr>
              </a:solidFill>
              <a:latin typeface="Footlight MT Light" pitchFamily="18" charset="0"/>
              <a:ea typeface="FangSong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5715000"/>
            <a:ext cx="70866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rgbClr val="002060"/>
                </a:solidFill>
              </a:rPr>
              <a:t> </a:t>
            </a:r>
            <a:r>
              <a:rPr lang="id-ID" sz="2400" dirty="0" smtClean="0">
                <a:solidFill>
                  <a:schemeClr val="accent4">
                    <a:lumMod val="50000"/>
                  </a:schemeClr>
                </a:solidFill>
              </a:rPr>
              <a:t>Ruang Sampelnya, S = { AAA, AAG, AGA, AGG, GAA, GAG, GGA, GGG }</a:t>
            </a:r>
            <a:endParaRPr lang="id-ID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6629400"/>
            <a:ext cx="58353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FAKULTAS KEGURUAN DAN ILMU PENDIDIKAN UNIVERSITAS SWADAYA GUNUNG JATI</a:t>
            </a:r>
            <a:endParaRPr lang="en-US" sz="1200" dirty="0"/>
          </a:p>
        </p:txBody>
      </p:sp>
      <p:sp>
        <p:nvSpPr>
          <p:cNvPr id="11" name="Action Button: Forward or Next 10">
            <a:hlinkClick r:id="" action="ppaction://hlinkshowjump?jump=nextslide" highlightClick="1"/>
          </p:cNvPr>
          <p:cNvSpPr/>
          <p:nvPr/>
        </p:nvSpPr>
        <p:spPr>
          <a:xfrm>
            <a:off x="8382000" y="6019800"/>
            <a:ext cx="533400" cy="533400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Return 11">
            <a:hlinkClick r:id="rId4" action="ppaction://hlinksldjump" highlightClick="1"/>
          </p:cNvPr>
          <p:cNvSpPr/>
          <p:nvPr/>
        </p:nvSpPr>
        <p:spPr>
          <a:xfrm>
            <a:off x="7696200" y="6019800"/>
            <a:ext cx="609600" cy="533400"/>
          </a:xfrm>
          <a:prstGeom prst="actionButtonRetur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push dir="d"/>
    <p:sndAc>
      <p:stSnd>
        <p:snd r:embed="rId2" name="suctio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build="p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014980" y="304800"/>
            <a:ext cx="2547620" cy="491880"/>
            <a:chOff x="233317" y="2094100"/>
            <a:chExt cx="3266440" cy="678960"/>
          </a:xfrm>
        </p:grpSpPr>
        <p:sp>
          <p:nvSpPr>
            <p:cNvPr id="3" name="Rounded Rectangle 2"/>
            <p:cNvSpPr/>
            <p:nvPr/>
          </p:nvSpPr>
          <p:spPr>
            <a:xfrm>
              <a:off x="233317" y="2094100"/>
              <a:ext cx="3266440" cy="67896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sp>
          <p:nvSpPr>
            <p:cNvPr id="4" name="Rounded Rectangle 4"/>
            <p:cNvSpPr/>
            <p:nvPr/>
          </p:nvSpPr>
          <p:spPr>
            <a:xfrm>
              <a:off x="266461" y="2127244"/>
              <a:ext cx="3200152" cy="6126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3464" tIns="0" rIns="123464" bIns="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smtClean="0">
                  <a:solidFill>
                    <a:srgbClr val="7030A0"/>
                  </a:solidFill>
                </a:rPr>
                <a:t>3.</a:t>
              </a:r>
              <a:r>
                <a:rPr lang="id-ID" sz="2300" kern="1200" smtClean="0">
                  <a:solidFill>
                    <a:srgbClr val="7030A0"/>
                  </a:solidFill>
                </a:rPr>
                <a:t> </a:t>
              </a:r>
              <a:r>
                <a:rPr lang="id-ID" sz="2300" kern="1200" dirty="0" smtClean="0">
                  <a:solidFill>
                    <a:srgbClr val="7030A0"/>
                  </a:solidFill>
                </a:rPr>
                <a:t>Tabel</a:t>
              </a:r>
              <a:endParaRPr lang="id-ID" sz="2300" kern="1200" dirty="0">
                <a:solidFill>
                  <a:srgbClr val="7030A0"/>
                </a:solidFill>
              </a:endParaRPr>
            </a:p>
          </p:txBody>
        </p:sp>
      </p:grp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6389" y="2538413"/>
            <a:ext cx="5662611" cy="23383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601011" y="1295400"/>
            <a:ext cx="8283101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sz="2000" dirty="0" smtClean="0">
                <a:solidFill>
                  <a:schemeClr val="bg2">
                    <a:lumMod val="10000"/>
                  </a:schemeClr>
                </a:solidFill>
              </a:rPr>
              <a:t>Anggota-anggota ruang sampel pada percobaan melempar  dua buah dadu ke</a:t>
            </a:r>
          </a:p>
          <a:p>
            <a:r>
              <a:rPr lang="id-ID" sz="2000" dirty="0" smtClean="0">
                <a:solidFill>
                  <a:schemeClr val="bg2">
                    <a:lumMod val="10000"/>
                  </a:schemeClr>
                </a:solidFill>
              </a:rPr>
              <a:t>atas, di susun dengan menggunakan  tabel, sbb :</a:t>
            </a:r>
            <a:endParaRPr lang="id-ID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5181600"/>
            <a:ext cx="70866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rgbClr val="002060"/>
                </a:solidFill>
              </a:rPr>
              <a:t> Ruang Sampelnya, S = { (1,1) , (1,2) , (1,3) , (1,4) , (1,5) , (1,6) , (2,1) , (2,2) , (2,3) , (2,4) , (2,5) , (2,6) , (3,1) , (3,2) , (3,3) , (3,4) , (3,5) , (3,6) , (4,1) , (4,2) , (4,3) , (4,4) , (4,5) , (4,6) , (5,1) , (5,2) , (5,3) , (5,4) , (5,5) , (5,6) , (6,1) , (6,2) , (6,3) , (6,4) , (6,5) , (6,6)</a:t>
            </a:r>
            <a:endParaRPr lang="id-ID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6629400"/>
            <a:ext cx="58353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FAKULTAS KEGURUAN DAN ILMU PENDIDIKAN UNIVERSITAS SWADAYA GUNUNG JATI</a:t>
            </a:r>
            <a:endParaRPr lang="en-US" sz="1200" dirty="0"/>
          </a:p>
        </p:txBody>
      </p:sp>
      <p:sp>
        <p:nvSpPr>
          <p:cNvPr id="11" name="Action Button: Forward or Next 10">
            <a:hlinkClick r:id="" action="ppaction://hlinkshowjump?jump=nextslide" highlightClick="1"/>
          </p:cNvPr>
          <p:cNvSpPr/>
          <p:nvPr/>
        </p:nvSpPr>
        <p:spPr>
          <a:xfrm>
            <a:off x="8382000" y="6019800"/>
            <a:ext cx="533400" cy="533400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Return 11">
            <a:hlinkClick r:id="rId4" action="ppaction://hlinksldjump" highlightClick="1"/>
          </p:cNvPr>
          <p:cNvSpPr/>
          <p:nvPr/>
        </p:nvSpPr>
        <p:spPr>
          <a:xfrm>
            <a:off x="7696200" y="6019800"/>
            <a:ext cx="609600" cy="533400"/>
          </a:xfrm>
          <a:prstGeom prst="actionButtonRetur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circle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build="p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smtClean="0">
                <a:latin typeface="Comic Sans MS" pitchFamily="66" charset="0"/>
              </a:rPr>
              <a:t>Salah satu cara untuk mencari ruang sampel dari percobaan </a:t>
            </a:r>
            <a:r>
              <a:rPr lang="en-US" sz="1600" smtClean="0">
                <a:latin typeface="Comic Sans MS" pitchFamily="66" charset="0"/>
              </a:rPr>
              <a:t>yang melibatkan dua percobaan adalah dengan hasil kali Cartesius. Sebagai contoh, percobaan pelemparan uang koin </a:t>
            </a:r>
            <a:r>
              <a:rPr lang="fi-FI" sz="1600" smtClean="0">
                <a:latin typeface="Comic Sans MS" pitchFamily="66" charset="0"/>
              </a:rPr>
              <a:t>ratusan (R) dan uang koin lima ratusan (L) dinyatakan dalam </a:t>
            </a:r>
            <a:r>
              <a:rPr lang="en-US" sz="1600" smtClean="0">
                <a:latin typeface="Comic Sans MS" pitchFamily="66" charset="0"/>
              </a:rPr>
              <a:t>diagram Cartesius sebagai berikut</a:t>
            </a:r>
            <a:endParaRPr lang="en-US" sz="1600">
              <a:latin typeface="Comic Sans MS" pitchFamily="66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014980" y="304800"/>
            <a:ext cx="3538220" cy="491880"/>
            <a:chOff x="233317" y="2094100"/>
            <a:chExt cx="3266440" cy="678960"/>
          </a:xfrm>
        </p:grpSpPr>
        <p:sp>
          <p:nvSpPr>
            <p:cNvPr id="4" name="Rounded Rectangle 3"/>
            <p:cNvSpPr/>
            <p:nvPr/>
          </p:nvSpPr>
          <p:spPr>
            <a:xfrm>
              <a:off x="233317" y="2094100"/>
              <a:ext cx="3266440" cy="67896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</p:sp>
        <p:sp>
          <p:nvSpPr>
            <p:cNvPr id="5" name="Rounded Rectangle 4"/>
            <p:cNvSpPr/>
            <p:nvPr/>
          </p:nvSpPr>
          <p:spPr>
            <a:xfrm>
              <a:off x="266461" y="2127244"/>
              <a:ext cx="3200152" cy="612672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123464" tIns="0" rIns="123464" bIns="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smtClean="0">
                  <a:solidFill>
                    <a:srgbClr val="7030A0"/>
                  </a:solidFill>
                </a:rPr>
                <a:t>4.</a:t>
              </a:r>
              <a:r>
                <a:rPr lang="id-ID" sz="2300" kern="1200" smtClean="0">
                  <a:solidFill>
                    <a:srgbClr val="7030A0"/>
                  </a:solidFill>
                </a:rPr>
                <a:t> </a:t>
              </a:r>
              <a:r>
                <a:rPr lang="en-US" sz="2300" smtClean="0">
                  <a:solidFill>
                    <a:srgbClr val="7030A0"/>
                  </a:solidFill>
                </a:rPr>
                <a:t>Diagram Cartesius</a:t>
              </a:r>
              <a:endParaRPr lang="id-ID" sz="2300" kern="1200" dirty="0">
                <a:solidFill>
                  <a:srgbClr val="7030A0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800600" y="2514600"/>
            <a:ext cx="356379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latin typeface="Comic Sans MS" pitchFamily="66" charset="0"/>
              </a:rPr>
              <a:t>Ruang sampel ratusan R = {A,G}</a:t>
            </a:r>
          </a:p>
          <a:p>
            <a:r>
              <a:rPr lang="en-US" sz="1600" smtClean="0">
                <a:latin typeface="Comic Sans MS" pitchFamily="66" charset="0"/>
              </a:rPr>
              <a:t>Ruang sampel lima ratusan L = {A,G}</a:t>
            </a:r>
          </a:p>
          <a:p>
            <a:r>
              <a:rPr lang="fr-FR" sz="1600" smtClean="0">
                <a:latin typeface="Comic Sans MS" pitchFamily="66" charset="0"/>
              </a:rPr>
              <a:t>Ruang sampel percobaan ini adalah</a:t>
            </a:r>
          </a:p>
          <a:p>
            <a:r>
              <a:rPr lang="fr-FR" sz="1600" smtClean="0">
                <a:latin typeface="Comic Sans MS" pitchFamily="66" charset="0"/>
              </a:rPr>
              <a:t>RxL =</a:t>
            </a:r>
            <a:r>
              <a:rPr lang="en-US" sz="1600" smtClean="0"/>
              <a:t> {(A,A),(A,G),(G,A),(G,G)}</a:t>
            </a:r>
            <a:endParaRPr lang="en-US" sz="1600">
              <a:latin typeface="Comic Sans MS" pitchFamily="66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-76994" y="3429000"/>
            <a:ext cx="2286794" cy="794"/>
          </a:xfrm>
          <a:prstGeom prst="line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66800" y="4572000"/>
            <a:ext cx="2362200" cy="1588"/>
          </a:xfrm>
          <a:prstGeom prst="line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600200" y="4495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514600" y="4495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990600" y="3810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90600" y="2971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524000" y="4648200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70C0"/>
                </a:solidFill>
              </a:rPr>
              <a:t>A	G</a:t>
            </a:r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9600" y="2895600"/>
            <a:ext cx="3321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70C0"/>
                </a:solidFill>
              </a:rPr>
              <a:t>G</a:t>
            </a:r>
          </a:p>
          <a:p>
            <a:endParaRPr lang="en-US" b="1" smtClean="0">
              <a:solidFill>
                <a:srgbClr val="0070C0"/>
              </a:solidFill>
            </a:endParaRPr>
          </a:p>
          <a:p>
            <a:endParaRPr lang="en-US" b="1" smtClean="0">
              <a:solidFill>
                <a:srgbClr val="0070C0"/>
              </a:solidFill>
            </a:endParaRPr>
          </a:p>
          <a:p>
            <a:r>
              <a:rPr lang="en-US" b="1" smtClean="0">
                <a:solidFill>
                  <a:srgbClr val="0070C0"/>
                </a:solidFill>
              </a:rPr>
              <a:t>A</a:t>
            </a:r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47800" y="3733800"/>
            <a:ext cx="1503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(A,A)       (G,A)</a:t>
            </a: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447800" y="2895600"/>
            <a:ext cx="1524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(A,G)       (G,G)</a:t>
            </a:r>
            <a:endParaRPr lang="en-US"/>
          </a:p>
        </p:txBody>
      </p:sp>
      <p:pic>
        <p:nvPicPr>
          <p:cNvPr id="246786" name="Picture 2" descr="F:\DATA PERKULIAHAN\a\Images\tati_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3733800"/>
            <a:ext cx="3276600" cy="241813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7" name="TextBox 26"/>
          <p:cNvSpPr txBox="1"/>
          <p:nvPr/>
        </p:nvSpPr>
        <p:spPr>
          <a:xfrm>
            <a:off x="1981200" y="6629400"/>
            <a:ext cx="58353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FAKULTAS KEGURUAN DAN ILMU PENDIDIKAN UNIVERSITAS SWADAYA GUNUNG JATI</a:t>
            </a:r>
            <a:endParaRPr lang="en-US" sz="1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2000" fill="hold"/>
                                        <p:tgtEl>
                                          <p:spTgt spid="24678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2" grpId="0" animBg="1"/>
      <p:bldP spid="13" grpId="0" animBg="1"/>
      <p:bldP spid="14" grpId="0" animBg="1"/>
      <p:bldP spid="15" grpId="0" animBg="1"/>
      <p:bldP spid="22" grpId="0"/>
      <p:bldP spid="23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83923</Template>
  <TotalTime>6</TotalTime>
  <Words>399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Modèle par défaut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liytot</dc:creator>
  <cp:lastModifiedBy>liytot</cp:lastModifiedBy>
  <cp:revision>3</cp:revision>
  <dcterms:created xsi:type="dcterms:W3CDTF">2012-05-03T03:29:47Z</dcterms:created>
  <dcterms:modified xsi:type="dcterms:W3CDTF">2012-05-04T07:45:37Z</dcterms:modified>
</cp:coreProperties>
</file>