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slide" Target="../slides/slide2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6.xml"/><Relationship Id="rId1" Type="http://schemas.openxmlformats.org/officeDocument/2006/relationships/slide" Target="../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52BA3E-C806-432A-85C8-CB4B73C050DC}" type="doc">
      <dgm:prSet loTypeId="urn:microsoft.com/office/officeart/2005/8/layout/hierarchy2" loCatId="hierarchy" qsTypeId="urn:microsoft.com/office/officeart/2005/8/quickstyle/simple2" qsCatId="simple" csTypeId="urn:microsoft.com/office/officeart/2005/8/colors/accent3_4" csCatId="accent3" phldr="1"/>
      <dgm:spPr/>
      <dgm:t>
        <a:bodyPr/>
        <a:lstStyle/>
        <a:p>
          <a:endParaRPr lang="id-ID"/>
        </a:p>
      </dgm:t>
    </dgm:pt>
    <dgm:pt modelId="{A5D69FA2-0159-46B0-9B9A-47D6E402A87D}">
      <dgm:prSet phldrT="[Text]" custT="1"/>
      <dgm:spPr/>
      <dgm:t>
        <a:bodyPr/>
        <a:lstStyle/>
        <a:p>
          <a:r>
            <a:rPr lang="id-ID" sz="2400" b="1" smtClean="0">
              <a:solidFill>
                <a:schemeClr val="accent2"/>
              </a:solidFill>
              <a:latin typeface="Calligrapher" pitchFamily="2" charset="0"/>
            </a:rPr>
            <a:t>PERCOBAAN</a:t>
          </a:r>
          <a:endParaRPr lang="id-ID" sz="2400" b="1" dirty="0">
            <a:solidFill>
              <a:schemeClr val="accent2"/>
            </a:solidFill>
            <a:latin typeface="Calligrapher" pitchFamily="2" charset="0"/>
          </a:endParaRPr>
        </a:p>
      </dgm:t>
    </dgm:pt>
    <dgm:pt modelId="{0E406BEC-3B3E-4847-A6A8-71FAD654C031}" type="parTrans" cxnId="{FCEB4C05-3FB4-42A7-A58F-439499F8A81F}">
      <dgm:prSet/>
      <dgm:spPr/>
      <dgm:t>
        <a:bodyPr/>
        <a:lstStyle/>
        <a:p>
          <a:endParaRPr lang="id-ID"/>
        </a:p>
      </dgm:t>
    </dgm:pt>
    <dgm:pt modelId="{A3FB57D6-CC0A-4CE6-AD47-A5C071DD56F6}" type="sibTrans" cxnId="{FCEB4C05-3FB4-42A7-A58F-439499F8A81F}">
      <dgm:prSet/>
      <dgm:spPr/>
      <dgm:t>
        <a:bodyPr/>
        <a:lstStyle/>
        <a:p>
          <a:endParaRPr lang="id-ID"/>
        </a:p>
      </dgm:t>
    </dgm:pt>
    <dgm:pt modelId="{531C40CB-1EF4-4F6B-BA0F-ABDCAF7F04B8}">
      <dgm:prSet phldrT="[Text]" custT="1"/>
      <dgm:spPr/>
      <dgm:t>
        <a:bodyPr/>
        <a:lstStyle/>
        <a:p>
          <a:r>
            <a:rPr lang="id-ID" sz="2400" smtClean="0">
              <a:latin typeface="Calligrapher" pitchFamily="2" charset="0"/>
              <a:hlinkClick xmlns:r="http://schemas.openxmlformats.org/officeDocument/2006/relationships" r:id="rId1" action="ppaction://hlinksldjump"/>
            </a:rPr>
            <a:t> Pengertian</a:t>
          </a:r>
          <a:endParaRPr lang="id-ID" sz="2400" dirty="0">
            <a:latin typeface="Calligrapher" pitchFamily="2" charset="0"/>
          </a:endParaRPr>
        </a:p>
      </dgm:t>
    </dgm:pt>
    <dgm:pt modelId="{6CBE9993-0E01-49BE-8E92-2A3782BFD7C5}" type="parTrans" cxnId="{88136F22-5BC5-4BF1-A7E9-469C31FA7176}">
      <dgm:prSet/>
      <dgm:spPr/>
      <dgm:t>
        <a:bodyPr/>
        <a:lstStyle/>
        <a:p>
          <a:endParaRPr lang="id-ID"/>
        </a:p>
      </dgm:t>
    </dgm:pt>
    <dgm:pt modelId="{8C0D08CD-C6DD-4867-AD90-A4F297E74C46}" type="sibTrans" cxnId="{88136F22-5BC5-4BF1-A7E9-469C31FA7176}">
      <dgm:prSet/>
      <dgm:spPr/>
      <dgm:t>
        <a:bodyPr/>
        <a:lstStyle/>
        <a:p>
          <a:endParaRPr lang="id-ID"/>
        </a:p>
      </dgm:t>
    </dgm:pt>
    <dgm:pt modelId="{CAA1CBB4-171E-465C-8D6D-489158C24FD2}">
      <dgm:prSet phldrT="[Text]" custT="1"/>
      <dgm:spPr/>
      <dgm:t>
        <a:bodyPr/>
        <a:lstStyle/>
        <a:p>
          <a:r>
            <a:rPr lang="id-ID" sz="2400" smtClean="0">
              <a:latin typeface="Calligrapher" pitchFamily="2" charset="0"/>
              <a:hlinkClick xmlns:r="http://schemas.openxmlformats.org/officeDocument/2006/relationships" r:id="rId2" action="ppaction://hlinksldjump"/>
            </a:rPr>
            <a:t> Bagian-bagian</a:t>
          </a:r>
          <a:endParaRPr lang="id-ID" sz="2400" dirty="0">
            <a:latin typeface="Calligrapher" pitchFamily="2" charset="0"/>
          </a:endParaRPr>
        </a:p>
      </dgm:t>
    </dgm:pt>
    <dgm:pt modelId="{16AF82FE-7773-4AFD-AFBA-1D9C7D343E9F}" type="parTrans" cxnId="{F58884D1-98E8-446D-BC61-0234FD522ED6}">
      <dgm:prSet/>
      <dgm:spPr/>
      <dgm:t>
        <a:bodyPr/>
        <a:lstStyle/>
        <a:p>
          <a:endParaRPr lang="id-ID"/>
        </a:p>
      </dgm:t>
    </dgm:pt>
    <dgm:pt modelId="{6332FC30-39C1-43C6-A81B-7CC2CF648775}" type="sibTrans" cxnId="{F58884D1-98E8-446D-BC61-0234FD522ED6}">
      <dgm:prSet/>
      <dgm:spPr/>
      <dgm:t>
        <a:bodyPr/>
        <a:lstStyle/>
        <a:p>
          <a:endParaRPr lang="id-ID"/>
        </a:p>
      </dgm:t>
    </dgm:pt>
    <dgm:pt modelId="{5ADF7DCD-E890-470B-8982-F783C680419C}" type="pres">
      <dgm:prSet presAssocID="{3C52BA3E-C806-432A-85C8-CB4B73C050D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361229F-AF9F-4F53-A7C3-E0B1E9AC2316}" type="pres">
      <dgm:prSet presAssocID="{A5D69FA2-0159-46B0-9B9A-47D6E402A87D}" presName="root1" presStyleCnt="0"/>
      <dgm:spPr/>
      <dgm:t>
        <a:bodyPr/>
        <a:lstStyle/>
        <a:p>
          <a:endParaRPr lang="en-US"/>
        </a:p>
      </dgm:t>
    </dgm:pt>
    <dgm:pt modelId="{FA1CFCF9-213E-4BB5-BEB0-3E554D4FC465}" type="pres">
      <dgm:prSet presAssocID="{A5D69FA2-0159-46B0-9B9A-47D6E402A87D}" presName="LevelOneTextNode" presStyleLbl="node0" presStyleIdx="0" presStyleCnt="1" custScaleX="12265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EC5372D-C029-4061-8C91-5F65CC69518D}" type="pres">
      <dgm:prSet presAssocID="{A5D69FA2-0159-46B0-9B9A-47D6E402A87D}" presName="level2hierChild" presStyleCnt="0"/>
      <dgm:spPr/>
      <dgm:t>
        <a:bodyPr/>
        <a:lstStyle/>
        <a:p>
          <a:endParaRPr lang="en-US"/>
        </a:p>
      </dgm:t>
    </dgm:pt>
    <dgm:pt modelId="{20FBB2A3-0176-46E4-BCDC-594A62D418D1}" type="pres">
      <dgm:prSet presAssocID="{6CBE9993-0E01-49BE-8E92-2A3782BFD7C5}" presName="conn2-1" presStyleLbl="parChTrans1D2" presStyleIdx="0" presStyleCnt="2"/>
      <dgm:spPr/>
      <dgm:t>
        <a:bodyPr/>
        <a:lstStyle/>
        <a:p>
          <a:endParaRPr lang="id-ID"/>
        </a:p>
      </dgm:t>
    </dgm:pt>
    <dgm:pt modelId="{7A841051-860E-4D2C-A93A-FAC0CF01EED6}" type="pres">
      <dgm:prSet presAssocID="{6CBE9993-0E01-49BE-8E92-2A3782BFD7C5}" presName="connTx" presStyleLbl="parChTrans1D2" presStyleIdx="0" presStyleCnt="2"/>
      <dgm:spPr/>
      <dgm:t>
        <a:bodyPr/>
        <a:lstStyle/>
        <a:p>
          <a:endParaRPr lang="id-ID"/>
        </a:p>
      </dgm:t>
    </dgm:pt>
    <dgm:pt modelId="{EDD950B9-1475-49E6-82C8-9D89CAB21DDD}" type="pres">
      <dgm:prSet presAssocID="{531C40CB-1EF4-4F6B-BA0F-ABDCAF7F04B8}" presName="root2" presStyleCnt="0"/>
      <dgm:spPr/>
      <dgm:t>
        <a:bodyPr/>
        <a:lstStyle/>
        <a:p>
          <a:endParaRPr lang="en-US"/>
        </a:p>
      </dgm:t>
    </dgm:pt>
    <dgm:pt modelId="{497F3D5D-42F2-4856-B6F8-4E4608E58AAA}" type="pres">
      <dgm:prSet presAssocID="{531C40CB-1EF4-4F6B-BA0F-ABDCAF7F04B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3D1E39C-2BDF-4ED0-AB7E-9EB87B788F25}" type="pres">
      <dgm:prSet presAssocID="{531C40CB-1EF4-4F6B-BA0F-ABDCAF7F04B8}" presName="level3hierChild" presStyleCnt="0"/>
      <dgm:spPr/>
      <dgm:t>
        <a:bodyPr/>
        <a:lstStyle/>
        <a:p>
          <a:endParaRPr lang="en-US"/>
        </a:p>
      </dgm:t>
    </dgm:pt>
    <dgm:pt modelId="{0288FFCB-7054-4099-B2E8-FDA4EE3A3FB8}" type="pres">
      <dgm:prSet presAssocID="{16AF82FE-7773-4AFD-AFBA-1D9C7D343E9F}" presName="conn2-1" presStyleLbl="parChTrans1D2" presStyleIdx="1" presStyleCnt="2"/>
      <dgm:spPr/>
      <dgm:t>
        <a:bodyPr/>
        <a:lstStyle/>
        <a:p>
          <a:endParaRPr lang="id-ID"/>
        </a:p>
      </dgm:t>
    </dgm:pt>
    <dgm:pt modelId="{D6DE60A4-F09F-4D65-8D8B-8287BFC1BE39}" type="pres">
      <dgm:prSet presAssocID="{16AF82FE-7773-4AFD-AFBA-1D9C7D343E9F}" presName="connTx" presStyleLbl="parChTrans1D2" presStyleIdx="1" presStyleCnt="2"/>
      <dgm:spPr/>
      <dgm:t>
        <a:bodyPr/>
        <a:lstStyle/>
        <a:p>
          <a:endParaRPr lang="id-ID"/>
        </a:p>
      </dgm:t>
    </dgm:pt>
    <dgm:pt modelId="{1D0EC49F-665A-4A74-934F-5A72C36C50DD}" type="pres">
      <dgm:prSet presAssocID="{CAA1CBB4-171E-465C-8D6D-489158C24FD2}" presName="root2" presStyleCnt="0"/>
      <dgm:spPr/>
      <dgm:t>
        <a:bodyPr/>
        <a:lstStyle/>
        <a:p>
          <a:endParaRPr lang="en-US"/>
        </a:p>
      </dgm:t>
    </dgm:pt>
    <dgm:pt modelId="{602179E7-EB71-4D3B-97F7-2CBC32678A51}" type="pres">
      <dgm:prSet presAssocID="{CAA1CBB4-171E-465C-8D6D-489158C24FD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28B8EE2-0020-4D8B-8BC3-A5EE039F7DF8}" type="pres">
      <dgm:prSet presAssocID="{CAA1CBB4-171E-465C-8D6D-489158C24FD2}" presName="level3hierChild" presStyleCnt="0"/>
      <dgm:spPr/>
      <dgm:t>
        <a:bodyPr/>
        <a:lstStyle/>
        <a:p>
          <a:endParaRPr lang="en-US"/>
        </a:p>
      </dgm:t>
    </dgm:pt>
  </dgm:ptLst>
  <dgm:cxnLst>
    <dgm:cxn modelId="{7DD9B47D-CF76-47FB-849A-302D552F6612}" type="presOf" srcId="{6CBE9993-0E01-49BE-8E92-2A3782BFD7C5}" destId="{7A841051-860E-4D2C-A93A-FAC0CF01EED6}" srcOrd="1" destOrd="0" presId="urn:microsoft.com/office/officeart/2005/8/layout/hierarchy2"/>
    <dgm:cxn modelId="{FCEB4C05-3FB4-42A7-A58F-439499F8A81F}" srcId="{3C52BA3E-C806-432A-85C8-CB4B73C050DC}" destId="{A5D69FA2-0159-46B0-9B9A-47D6E402A87D}" srcOrd="0" destOrd="0" parTransId="{0E406BEC-3B3E-4847-A6A8-71FAD654C031}" sibTransId="{A3FB57D6-CC0A-4CE6-AD47-A5C071DD56F6}"/>
    <dgm:cxn modelId="{88136F22-5BC5-4BF1-A7E9-469C31FA7176}" srcId="{A5D69FA2-0159-46B0-9B9A-47D6E402A87D}" destId="{531C40CB-1EF4-4F6B-BA0F-ABDCAF7F04B8}" srcOrd="0" destOrd="0" parTransId="{6CBE9993-0E01-49BE-8E92-2A3782BFD7C5}" sibTransId="{8C0D08CD-C6DD-4867-AD90-A4F297E74C46}"/>
    <dgm:cxn modelId="{644F24F1-B120-49CB-8B29-DEF4F2EA4F80}" type="presOf" srcId="{CAA1CBB4-171E-465C-8D6D-489158C24FD2}" destId="{602179E7-EB71-4D3B-97F7-2CBC32678A51}" srcOrd="0" destOrd="0" presId="urn:microsoft.com/office/officeart/2005/8/layout/hierarchy2"/>
    <dgm:cxn modelId="{F72169F2-00F7-4837-94CA-9F77ADAE1298}" type="presOf" srcId="{A5D69FA2-0159-46B0-9B9A-47D6E402A87D}" destId="{FA1CFCF9-213E-4BB5-BEB0-3E554D4FC465}" srcOrd="0" destOrd="0" presId="urn:microsoft.com/office/officeart/2005/8/layout/hierarchy2"/>
    <dgm:cxn modelId="{561EFCAE-41DE-4C41-B4AF-8C99F3B826AE}" type="presOf" srcId="{3C52BA3E-C806-432A-85C8-CB4B73C050DC}" destId="{5ADF7DCD-E890-470B-8982-F783C680419C}" srcOrd="0" destOrd="0" presId="urn:microsoft.com/office/officeart/2005/8/layout/hierarchy2"/>
    <dgm:cxn modelId="{F58884D1-98E8-446D-BC61-0234FD522ED6}" srcId="{A5D69FA2-0159-46B0-9B9A-47D6E402A87D}" destId="{CAA1CBB4-171E-465C-8D6D-489158C24FD2}" srcOrd="1" destOrd="0" parTransId="{16AF82FE-7773-4AFD-AFBA-1D9C7D343E9F}" sibTransId="{6332FC30-39C1-43C6-A81B-7CC2CF648775}"/>
    <dgm:cxn modelId="{94E46C65-2515-4321-99B9-1F7FAEA98A50}" type="presOf" srcId="{16AF82FE-7773-4AFD-AFBA-1D9C7D343E9F}" destId="{0288FFCB-7054-4099-B2E8-FDA4EE3A3FB8}" srcOrd="0" destOrd="0" presId="urn:microsoft.com/office/officeart/2005/8/layout/hierarchy2"/>
    <dgm:cxn modelId="{2A46E451-9710-418D-B120-0AB279BA6F36}" type="presOf" srcId="{16AF82FE-7773-4AFD-AFBA-1D9C7D343E9F}" destId="{D6DE60A4-F09F-4D65-8D8B-8287BFC1BE39}" srcOrd="1" destOrd="0" presId="urn:microsoft.com/office/officeart/2005/8/layout/hierarchy2"/>
    <dgm:cxn modelId="{ABC4B30B-691F-4FBE-AAAB-CB6E8A76E15C}" type="presOf" srcId="{6CBE9993-0E01-49BE-8E92-2A3782BFD7C5}" destId="{20FBB2A3-0176-46E4-BCDC-594A62D418D1}" srcOrd="0" destOrd="0" presId="urn:microsoft.com/office/officeart/2005/8/layout/hierarchy2"/>
    <dgm:cxn modelId="{BA320E78-5795-4828-A911-F5BA26928115}" type="presOf" srcId="{531C40CB-1EF4-4F6B-BA0F-ABDCAF7F04B8}" destId="{497F3D5D-42F2-4856-B6F8-4E4608E58AAA}" srcOrd="0" destOrd="0" presId="urn:microsoft.com/office/officeart/2005/8/layout/hierarchy2"/>
    <dgm:cxn modelId="{84E052E7-F557-4F10-849F-7CA0C8DB3066}" type="presParOf" srcId="{5ADF7DCD-E890-470B-8982-F783C680419C}" destId="{7361229F-AF9F-4F53-A7C3-E0B1E9AC2316}" srcOrd="0" destOrd="0" presId="urn:microsoft.com/office/officeart/2005/8/layout/hierarchy2"/>
    <dgm:cxn modelId="{39ED2504-42F6-4CC2-B823-9F3384798F9F}" type="presParOf" srcId="{7361229F-AF9F-4F53-A7C3-E0B1E9AC2316}" destId="{FA1CFCF9-213E-4BB5-BEB0-3E554D4FC465}" srcOrd="0" destOrd="0" presId="urn:microsoft.com/office/officeart/2005/8/layout/hierarchy2"/>
    <dgm:cxn modelId="{4D516300-8A35-47D4-996D-823F5E254E4B}" type="presParOf" srcId="{7361229F-AF9F-4F53-A7C3-E0B1E9AC2316}" destId="{EEC5372D-C029-4061-8C91-5F65CC69518D}" srcOrd="1" destOrd="0" presId="urn:microsoft.com/office/officeart/2005/8/layout/hierarchy2"/>
    <dgm:cxn modelId="{653D8DC6-C807-40EC-8D41-573155ADABE3}" type="presParOf" srcId="{EEC5372D-C029-4061-8C91-5F65CC69518D}" destId="{20FBB2A3-0176-46E4-BCDC-594A62D418D1}" srcOrd="0" destOrd="0" presId="urn:microsoft.com/office/officeart/2005/8/layout/hierarchy2"/>
    <dgm:cxn modelId="{1994BB43-459A-448E-AF73-3B6A305D8387}" type="presParOf" srcId="{20FBB2A3-0176-46E4-BCDC-594A62D418D1}" destId="{7A841051-860E-4D2C-A93A-FAC0CF01EED6}" srcOrd="0" destOrd="0" presId="urn:microsoft.com/office/officeart/2005/8/layout/hierarchy2"/>
    <dgm:cxn modelId="{F326E569-88B2-40CE-9135-02D6182D2D0F}" type="presParOf" srcId="{EEC5372D-C029-4061-8C91-5F65CC69518D}" destId="{EDD950B9-1475-49E6-82C8-9D89CAB21DDD}" srcOrd="1" destOrd="0" presId="urn:microsoft.com/office/officeart/2005/8/layout/hierarchy2"/>
    <dgm:cxn modelId="{15ADDE3F-7744-4B83-8EC1-62118321FCD1}" type="presParOf" srcId="{EDD950B9-1475-49E6-82C8-9D89CAB21DDD}" destId="{497F3D5D-42F2-4856-B6F8-4E4608E58AAA}" srcOrd="0" destOrd="0" presId="urn:microsoft.com/office/officeart/2005/8/layout/hierarchy2"/>
    <dgm:cxn modelId="{803A8E44-FBA8-461E-B1C8-5759E81ECEF8}" type="presParOf" srcId="{EDD950B9-1475-49E6-82C8-9D89CAB21DDD}" destId="{93D1E39C-2BDF-4ED0-AB7E-9EB87B788F25}" srcOrd="1" destOrd="0" presId="urn:microsoft.com/office/officeart/2005/8/layout/hierarchy2"/>
    <dgm:cxn modelId="{86413BB9-AED4-4841-B4F7-41A712EBD769}" type="presParOf" srcId="{EEC5372D-C029-4061-8C91-5F65CC69518D}" destId="{0288FFCB-7054-4099-B2E8-FDA4EE3A3FB8}" srcOrd="2" destOrd="0" presId="urn:microsoft.com/office/officeart/2005/8/layout/hierarchy2"/>
    <dgm:cxn modelId="{50B15863-6198-43E8-8237-1876D9E8C89D}" type="presParOf" srcId="{0288FFCB-7054-4099-B2E8-FDA4EE3A3FB8}" destId="{D6DE60A4-F09F-4D65-8D8B-8287BFC1BE39}" srcOrd="0" destOrd="0" presId="urn:microsoft.com/office/officeart/2005/8/layout/hierarchy2"/>
    <dgm:cxn modelId="{F72B71C8-52F1-45EC-8857-E945D0053F79}" type="presParOf" srcId="{EEC5372D-C029-4061-8C91-5F65CC69518D}" destId="{1D0EC49F-665A-4A74-934F-5A72C36C50DD}" srcOrd="3" destOrd="0" presId="urn:microsoft.com/office/officeart/2005/8/layout/hierarchy2"/>
    <dgm:cxn modelId="{42C26271-6DED-4756-A810-190EED191721}" type="presParOf" srcId="{1D0EC49F-665A-4A74-934F-5A72C36C50DD}" destId="{602179E7-EB71-4D3B-97F7-2CBC32678A51}" srcOrd="0" destOrd="0" presId="urn:microsoft.com/office/officeart/2005/8/layout/hierarchy2"/>
    <dgm:cxn modelId="{EFCD020A-E354-4695-8864-83CED50805BD}" type="presParOf" srcId="{1D0EC49F-665A-4A74-934F-5A72C36C50DD}" destId="{528B8EE2-0020-4D8B-8BC3-A5EE039F7DF8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310112-1E0C-435C-9729-980D7C16386E}" type="doc">
      <dgm:prSet loTypeId="urn:microsoft.com/office/officeart/2005/8/layout/chevron2" loCatId="list" qsTypeId="urn:microsoft.com/office/officeart/2005/8/quickstyle/3d9" qsCatId="3D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802B3E8B-184B-4943-8638-40696075F98A}">
      <dgm:prSet phldrT="[Text]"/>
      <dgm:spPr/>
      <dgm:t>
        <a:bodyPr/>
        <a:lstStyle/>
        <a:p>
          <a:r>
            <a:rPr lang="en-US" smtClean="0"/>
            <a:t>1</a:t>
          </a:r>
          <a:endParaRPr lang="id-ID" dirty="0"/>
        </a:p>
      </dgm:t>
    </dgm:pt>
    <dgm:pt modelId="{16DB0EE5-7E64-4090-8317-BBA8AD4743D4}" type="parTrans" cxnId="{62B8DA16-3FD7-4F1A-8052-94EB4217F16C}">
      <dgm:prSet/>
      <dgm:spPr/>
      <dgm:t>
        <a:bodyPr/>
        <a:lstStyle/>
        <a:p>
          <a:endParaRPr lang="id-ID"/>
        </a:p>
      </dgm:t>
    </dgm:pt>
    <dgm:pt modelId="{E6AA3C51-1620-4E92-A76D-F6C213A2CE0F}" type="sibTrans" cxnId="{62B8DA16-3FD7-4F1A-8052-94EB4217F16C}">
      <dgm:prSet/>
      <dgm:spPr/>
      <dgm:t>
        <a:bodyPr/>
        <a:lstStyle/>
        <a:p>
          <a:endParaRPr lang="id-ID"/>
        </a:p>
      </dgm:t>
    </dgm:pt>
    <dgm:pt modelId="{6DA042B5-FE18-4786-A47F-052FE10184E5}">
      <dgm:prSet phldrT="[Text]"/>
      <dgm:spPr/>
      <dgm:t>
        <a:bodyPr/>
        <a:lstStyle/>
        <a:p>
          <a:r>
            <a:rPr lang="id-ID" dirty="0" smtClean="0"/>
            <a:t>2</a:t>
          </a:r>
          <a:endParaRPr lang="id-ID" dirty="0"/>
        </a:p>
      </dgm:t>
    </dgm:pt>
    <dgm:pt modelId="{C3643C72-FB43-43CC-B56D-B56E97143815}" type="parTrans" cxnId="{1C33454D-62F3-4341-A11A-5C467573D699}">
      <dgm:prSet/>
      <dgm:spPr/>
      <dgm:t>
        <a:bodyPr/>
        <a:lstStyle/>
        <a:p>
          <a:endParaRPr lang="id-ID"/>
        </a:p>
      </dgm:t>
    </dgm:pt>
    <dgm:pt modelId="{47AC0295-9729-4787-9BA1-9FB9723CF54F}" type="sibTrans" cxnId="{1C33454D-62F3-4341-A11A-5C467573D699}">
      <dgm:prSet/>
      <dgm:spPr/>
      <dgm:t>
        <a:bodyPr/>
        <a:lstStyle/>
        <a:p>
          <a:endParaRPr lang="id-ID"/>
        </a:p>
      </dgm:t>
    </dgm:pt>
    <dgm:pt modelId="{13385FC7-9016-45CA-9DC3-05B7FAA62EE9}">
      <dgm:prSet phldrT="[Text]"/>
      <dgm:spPr/>
      <dgm:t>
        <a:bodyPr/>
        <a:lstStyle/>
        <a:p>
          <a:r>
            <a:rPr lang="id-ID" dirty="0" smtClean="0"/>
            <a:t>3</a:t>
          </a:r>
          <a:endParaRPr lang="id-ID" dirty="0"/>
        </a:p>
      </dgm:t>
    </dgm:pt>
    <dgm:pt modelId="{7012BFED-27AA-430F-AF55-934209D411CA}" type="parTrans" cxnId="{B5360A0B-F055-4BFE-B089-1ECF18E6D1DB}">
      <dgm:prSet/>
      <dgm:spPr/>
      <dgm:t>
        <a:bodyPr/>
        <a:lstStyle/>
        <a:p>
          <a:endParaRPr lang="id-ID"/>
        </a:p>
      </dgm:t>
    </dgm:pt>
    <dgm:pt modelId="{9368EA7B-B5BE-4409-8475-EDC29CFDD80B}" type="sibTrans" cxnId="{B5360A0B-F055-4BFE-B089-1ECF18E6D1DB}">
      <dgm:prSet/>
      <dgm:spPr/>
      <dgm:t>
        <a:bodyPr/>
        <a:lstStyle/>
        <a:p>
          <a:endParaRPr lang="id-ID"/>
        </a:p>
      </dgm:t>
    </dgm:pt>
    <dgm:pt modelId="{DC9A03D9-723F-4CEF-AC93-1286361A243F}">
      <dgm:prSet/>
      <dgm:spPr/>
      <dgm:t>
        <a:bodyPr/>
        <a:lstStyle/>
        <a:p>
          <a:r>
            <a:rPr lang="id-ID" smtClean="0">
              <a:hlinkClick xmlns:r="http://schemas.openxmlformats.org/officeDocument/2006/relationships" r:id="rId1" action="ppaction://hlinksldjump"/>
            </a:rPr>
            <a:t>Ruang Sampel</a:t>
          </a:r>
          <a:endParaRPr lang="id-ID" dirty="0"/>
        </a:p>
      </dgm:t>
    </dgm:pt>
    <dgm:pt modelId="{0ED4F65E-66B7-4888-8E50-6370951F3E29}" type="parTrans" cxnId="{CF054835-17A0-45FA-B237-B35EAD467668}">
      <dgm:prSet/>
      <dgm:spPr/>
      <dgm:t>
        <a:bodyPr/>
        <a:lstStyle/>
        <a:p>
          <a:endParaRPr lang="id-ID"/>
        </a:p>
      </dgm:t>
    </dgm:pt>
    <dgm:pt modelId="{8278249D-A0A9-4929-8209-D6CFF299BC97}" type="sibTrans" cxnId="{CF054835-17A0-45FA-B237-B35EAD467668}">
      <dgm:prSet/>
      <dgm:spPr/>
      <dgm:t>
        <a:bodyPr/>
        <a:lstStyle/>
        <a:p>
          <a:endParaRPr lang="id-ID"/>
        </a:p>
      </dgm:t>
    </dgm:pt>
    <dgm:pt modelId="{61886C25-9763-4B44-A8A2-07AEE0E4DAA3}">
      <dgm:prSet/>
      <dgm:spPr/>
      <dgm:t>
        <a:bodyPr/>
        <a:lstStyle/>
        <a:p>
          <a:r>
            <a:rPr lang="id-ID" smtClean="0">
              <a:hlinkClick xmlns:r="http://schemas.openxmlformats.org/officeDocument/2006/relationships" r:id="rId2" action="ppaction://hlinksldjump"/>
            </a:rPr>
            <a:t> Titik Sampel</a:t>
          </a:r>
          <a:endParaRPr lang="id-ID" dirty="0"/>
        </a:p>
      </dgm:t>
    </dgm:pt>
    <dgm:pt modelId="{D4CF189A-660D-4980-8344-A3F451E1ADC5}" type="parTrans" cxnId="{9BB91D0E-2464-498C-8E6A-91D86597FDDA}">
      <dgm:prSet/>
      <dgm:spPr/>
      <dgm:t>
        <a:bodyPr/>
        <a:lstStyle/>
        <a:p>
          <a:endParaRPr lang="id-ID"/>
        </a:p>
      </dgm:t>
    </dgm:pt>
    <dgm:pt modelId="{0F70FF4D-F271-4559-A8CC-43E0D846B4B1}" type="sibTrans" cxnId="{9BB91D0E-2464-498C-8E6A-91D86597FDDA}">
      <dgm:prSet/>
      <dgm:spPr/>
      <dgm:t>
        <a:bodyPr/>
        <a:lstStyle/>
        <a:p>
          <a:endParaRPr lang="id-ID"/>
        </a:p>
      </dgm:t>
    </dgm:pt>
    <dgm:pt modelId="{96C10EC0-3691-4428-A5AE-676748B34860}">
      <dgm:prSet/>
      <dgm:spPr/>
      <dgm:t>
        <a:bodyPr/>
        <a:lstStyle/>
        <a:p>
          <a:r>
            <a:rPr lang="id-ID" smtClean="0">
              <a:hlinkClick xmlns:r="http://schemas.openxmlformats.org/officeDocument/2006/relationships" r:id="rId3" action="ppaction://hlinksldjump"/>
            </a:rPr>
            <a:t> Kejadian </a:t>
          </a:r>
          <a:endParaRPr lang="id-ID" dirty="0"/>
        </a:p>
      </dgm:t>
    </dgm:pt>
    <dgm:pt modelId="{C3AD1A07-8539-4DFF-AFE2-93BDEEE173FD}" type="parTrans" cxnId="{FBE10D93-6DAA-474D-AE71-FEA71DD9F30E}">
      <dgm:prSet/>
      <dgm:spPr/>
      <dgm:t>
        <a:bodyPr/>
        <a:lstStyle/>
        <a:p>
          <a:endParaRPr lang="id-ID"/>
        </a:p>
      </dgm:t>
    </dgm:pt>
    <dgm:pt modelId="{B972E0FB-79C0-4CD6-9B12-4A2EA7FDA65B}" type="sibTrans" cxnId="{FBE10D93-6DAA-474D-AE71-FEA71DD9F30E}">
      <dgm:prSet/>
      <dgm:spPr/>
      <dgm:t>
        <a:bodyPr/>
        <a:lstStyle/>
        <a:p>
          <a:endParaRPr lang="id-ID"/>
        </a:p>
      </dgm:t>
    </dgm:pt>
    <dgm:pt modelId="{47ED4533-186F-4611-A1F1-482BF22E9A70}" type="pres">
      <dgm:prSet presAssocID="{44310112-1E0C-435C-9729-980D7C16386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2F111C4-F11E-4551-B949-83CD35C5534C}" type="pres">
      <dgm:prSet presAssocID="{802B3E8B-184B-4943-8638-40696075F98A}" presName="composite" presStyleCnt="0"/>
      <dgm:spPr/>
      <dgm:t>
        <a:bodyPr/>
        <a:lstStyle/>
        <a:p>
          <a:endParaRPr lang="en-US"/>
        </a:p>
      </dgm:t>
    </dgm:pt>
    <dgm:pt modelId="{0A459E93-A175-4899-BB2C-05D363D2F252}" type="pres">
      <dgm:prSet presAssocID="{802B3E8B-184B-4943-8638-40696075F98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6494226-4212-467D-8804-2AE0D73D0C5D}" type="pres">
      <dgm:prSet presAssocID="{802B3E8B-184B-4943-8638-40696075F98A}" presName="descendantText" presStyleLbl="alignAcc1" presStyleIdx="0" presStyleCnt="3" custLinFactNeighborY="514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85D1A8C-09B0-4B8F-8D6A-3DF726A341F8}" type="pres">
      <dgm:prSet presAssocID="{E6AA3C51-1620-4E92-A76D-F6C213A2CE0F}" presName="sp" presStyleCnt="0"/>
      <dgm:spPr/>
      <dgm:t>
        <a:bodyPr/>
        <a:lstStyle/>
        <a:p>
          <a:endParaRPr lang="en-US"/>
        </a:p>
      </dgm:t>
    </dgm:pt>
    <dgm:pt modelId="{305D8B98-5BAE-4852-96D7-EECEBC8A0C69}" type="pres">
      <dgm:prSet presAssocID="{6DA042B5-FE18-4786-A47F-052FE10184E5}" presName="composite" presStyleCnt="0"/>
      <dgm:spPr/>
      <dgm:t>
        <a:bodyPr/>
        <a:lstStyle/>
        <a:p>
          <a:endParaRPr lang="en-US"/>
        </a:p>
      </dgm:t>
    </dgm:pt>
    <dgm:pt modelId="{D4D4D560-B88B-43E2-9DA6-6F2EA3EEE689}" type="pres">
      <dgm:prSet presAssocID="{6DA042B5-FE18-4786-A47F-052FE10184E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9304A40-2C23-49A8-87B3-2519F0C5AFA7}" type="pres">
      <dgm:prSet presAssocID="{6DA042B5-FE18-4786-A47F-052FE10184E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2C41211-BCEC-4766-877B-2F4F7183FAB5}" type="pres">
      <dgm:prSet presAssocID="{47AC0295-9729-4787-9BA1-9FB9723CF54F}" presName="sp" presStyleCnt="0"/>
      <dgm:spPr/>
      <dgm:t>
        <a:bodyPr/>
        <a:lstStyle/>
        <a:p>
          <a:endParaRPr lang="en-US"/>
        </a:p>
      </dgm:t>
    </dgm:pt>
    <dgm:pt modelId="{6D1C99C1-17C0-430B-AEC8-8604E398ACC8}" type="pres">
      <dgm:prSet presAssocID="{13385FC7-9016-45CA-9DC3-05B7FAA62EE9}" presName="composite" presStyleCnt="0"/>
      <dgm:spPr/>
      <dgm:t>
        <a:bodyPr/>
        <a:lstStyle/>
        <a:p>
          <a:endParaRPr lang="en-US"/>
        </a:p>
      </dgm:t>
    </dgm:pt>
    <dgm:pt modelId="{C75C49F2-FA0C-41B3-ABE3-9956F4A88685}" type="pres">
      <dgm:prSet presAssocID="{13385FC7-9016-45CA-9DC3-05B7FAA62EE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2270081-6D6A-48EC-BBEE-C33367F5A46A}" type="pres">
      <dgm:prSet presAssocID="{13385FC7-9016-45CA-9DC3-05B7FAA62EE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51D6E87-7315-4E94-AF7E-7052F0C62928}" type="presOf" srcId="{802B3E8B-184B-4943-8638-40696075F98A}" destId="{0A459E93-A175-4899-BB2C-05D363D2F252}" srcOrd="0" destOrd="0" presId="urn:microsoft.com/office/officeart/2005/8/layout/chevron2"/>
    <dgm:cxn modelId="{1C33454D-62F3-4341-A11A-5C467573D699}" srcId="{44310112-1E0C-435C-9729-980D7C16386E}" destId="{6DA042B5-FE18-4786-A47F-052FE10184E5}" srcOrd="1" destOrd="0" parTransId="{C3643C72-FB43-43CC-B56D-B56E97143815}" sibTransId="{47AC0295-9729-4787-9BA1-9FB9723CF54F}"/>
    <dgm:cxn modelId="{620236ED-9714-4408-89DC-9292BBDBF7A5}" type="presOf" srcId="{44310112-1E0C-435C-9729-980D7C16386E}" destId="{47ED4533-186F-4611-A1F1-482BF22E9A70}" srcOrd="0" destOrd="0" presId="urn:microsoft.com/office/officeart/2005/8/layout/chevron2"/>
    <dgm:cxn modelId="{38996215-2123-4116-8BE0-ED553741821D}" type="presOf" srcId="{61886C25-9763-4B44-A8A2-07AEE0E4DAA3}" destId="{B9304A40-2C23-49A8-87B3-2519F0C5AFA7}" srcOrd="0" destOrd="0" presId="urn:microsoft.com/office/officeart/2005/8/layout/chevron2"/>
    <dgm:cxn modelId="{86AEEDFE-F9D3-4E0C-997E-409F743447F9}" type="presOf" srcId="{DC9A03D9-723F-4CEF-AC93-1286361A243F}" destId="{96494226-4212-467D-8804-2AE0D73D0C5D}" srcOrd="0" destOrd="0" presId="urn:microsoft.com/office/officeart/2005/8/layout/chevron2"/>
    <dgm:cxn modelId="{CEC34AF4-2EAD-4EA6-B56A-FAE4E787DF76}" type="presOf" srcId="{96C10EC0-3691-4428-A5AE-676748B34860}" destId="{32270081-6D6A-48EC-BBEE-C33367F5A46A}" srcOrd="0" destOrd="0" presId="urn:microsoft.com/office/officeart/2005/8/layout/chevron2"/>
    <dgm:cxn modelId="{B5360A0B-F055-4BFE-B089-1ECF18E6D1DB}" srcId="{44310112-1E0C-435C-9729-980D7C16386E}" destId="{13385FC7-9016-45CA-9DC3-05B7FAA62EE9}" srcOrd="2" destOrd="0" parTransId="{7012BFED-27AA-430F-AF55-934209D411CA}" sibTransId="{9368EA7B-B5BE-4409-8475-EDC29CFDD80B}"/>
    <dgm:cxn modelId="{62B8DA16-3FD7-4F1A-8052-94EB4217F16C}" srcId="{44310112-1E0C-435C-9729-980D7C16386E}" destId="{802B3E8B-184B-4943-8638-40696075F98A}" srcOrd="0" destOrd="0" parTransId="{16DB0EE5-7E64-4090-8317-BBA8AD4743D4}" sibTransId="{E6AA3C51-1620-4E92-A76D-F6C213A2CE0F}"/>
    <dgm:cxn modelId="{FC41FE60-E3CA-4F28-AF63-3D6AFBA0B65F}" type="presOf" srcId="{13385FC7-9016-45CA-9DC3-05B7FAA62EE9}" destId="{C75C49F2-FA0C-41B3-ABE3-9956F4A88685}" srcOrd="0" destOrd="0" presId="urn:microsoft.com/office/officeart/2005/8/layout/chevron2"/>
    <dgm:cxn modelId="{CF054835-17A0-45FA-B237-B35EAD467668}" srcId="{802B3E8B-184B-4943-8638-40696075F98A}" destId="{DC9A03D9-723F-4CEF-AC93-1286361A243F}" srcOrd="0" destOrd="0" parTransId="{0ED4F65E-66B7-4888-8E50-6370951F3E29}" sibTransId="{8278249D-A0A9-4929-8209-D6CFF299BC97}"/>
    <dgm:cxn modelId="{9BB91D0E-2464-498C-8E6A-91D86597FDDA}" srcId="{6DA042B5-FE18-4786-A47F-052FE10184E5}" destId="{61886C25-9763-4B44-A8A2-07AEE0E4DAA3}" srcOrd="0" destOrd="0" parTransId="{D4CF189A-660D-4980-8344-A3F451E1ADC5}" sibTransId="{0F70FF4D-F271-4559-A8CC-43E0D846B4B1}"/>
    <dgm:cxn modelId="{FBE10D93-6DAA-474D-AE71-FEA71DD9F30E}" srcId="{13385FC7-9016-45CA-9DC3-05B7FAA62EE9}" destId="{96C10EC0-3691-4428-A5AE-676748B34860}" srcOrd="0" destOrd="0" parTransId="{C3AD1A07-8539-4DFF-AFE2-93BDEEE173FD}" sibTransId="{B972E0FB-79C0-4CD6-9B12-4A2EA7FDA65B}"/>
    <dgm:cxn modelId="{90D891EE-7463-4710-907D-535FED15B6EF}" type="presOf" srcId="{6DA042B5-FE18-4786-A47F-052FE10184E5}" destId="{D4D4D560-B88B-43E2-9DA6-6F2EA3EEE689}" srcOrd="0" destOrd="0" presId="urn:microsoft.com/office/officeart/2005/8/layout/chevron2"/>
    <dgm:cxn modelId="{70E6C7A4-8BB7-49D8-9002-E5C0F9D79155}" type="presParOf" srcId="{47ED4533-186F-4611-A1F1-482BF22E9A70}" destId="{72F111C4-F11E-4551-B949-83CD35C5534C}" srcOrd="0" destOrd="0" presId="urn:microsoft.com/office/officeart/2005/8/layout/chevron2"/>
    <dgm:cxn modelId="{4C316F7A-F44A-4D8B-AB2C-6828EF82D887}" type="presParOf" srcId="{72F111C4-F11E-4551-B949-83CD35C5534C}" destId="{0A459E93-A175-4899-BB2C-05D363D2F252}" srcOrd="0" destOrd="0" presId="urn:microsoft.com/office/officeart/2005/8/layout/chevron2"/>
    <dgm:cxn modelId="{E9D5CACD-5C7C-4AB9-A648-01F7692E9D9A}" type="presParOf" srcId="{72F111C4-F11E-4551-B949-83CD35C5534C}" destId="{96494226-4212-467D-8804-2AE0D73D0C5D}" srcOrd="1" destOrd="0" presId="urn:microsoft.com/office/officeart/2005/8/layout/chevron2"/>
    <dgm:cxn modelId="{44DAFD5D-EB12-4BC2-AE41-296530E79EDF}" type="presParOf" srcId="{47ED4533-186F-4611-A1F1-482BF22E9A70}" destId="{985D1A8C-09B0-4B8F-8D6A-3DF726A341F8}" srcOrd="1" destOrd="0" presId="urn:microsoft.com/office/officeart/2005/8/layout/chevron2"/>
    <dgm:cxn modelId="{00106794-CC93-4DA2-8D94-8B54638EDA77}" type="presParOf" srcId="{47ED4533-186F-4611-A1F1-482BF22E9A70}" destId="{305D8B98-5BAE-4852-96D7-EECEBC8A0C69}" srcOrd="2" destOrd="0" presId="urn:microsoft.com/office/officeart/2005/8/layout/chevron2"/>
    <dgm:cxn modelId="{FE317EA9-9472-4F7B-9341-34D37141FA01}" type="presParOf" srcId="{305D8B98-5BAE-4852-96D7-EECEBC8A0C69}" destId="{D4D4D560-B88B-43E2-9DA6-6F2EA3EEE689}" srcOrd="0" destOrd="0" presId="urn:microsoft.com/office/officeart/2005/8/layout/chevron2"/>
    <dgm:cxn modelId="{5D3A1E48-D790-4CC3-A483-01EBAA08D4A5}" type="presParOf" srcId="{305D8B98-5BAE-4852-96D7-EECEBC8A0C69}" destId="{B9304A40-2C23-49A8-87B3-2519F0C5AFA7}" srcOrd="1" destOrd="0" presId="urn:microsoft.com/office/officeart/2005/8/layout/chevron2"/>
    <dgm:cxn modelId="{4567CAE0-7A50-4087-B459-F9E8EC19A8CE}" type="presParOf" srcId="{47ED4533-186F-4611-A1F1-482BF22E9A70}" destId="{A2C41211-BCEC-4766-877B-2F4F7183FAB5}" srcOrd="3" destOrd="0" presId="urn:microsoft.com/office/officeart/2005/8/layout/chevron2"/>
    <dgm:cxn modelId="{3116A4F5-699C-4678-9440-B098F75D755D}" type="presParOf" srcId="{47ED4533-186F-4611-A1F1-482BF22E9A70}" destId="{6D1C99C1-17C0-430B-AEC8-8604E398ACC8}" srcOrd="4" destOrd="0" presId="urn:microsoft.com/office/officeart/2005/8/layout/chevron2"/>
    <dgm:cxn modelId="{1D0FF3EC-5035-4DBC-8C6A-F58B2FD7DF1F}" type="presParOf" srcId="{6D1C99C1-17C0-430B-AEC8-8604E398ACC8}" destId="{C75C49F2-FA0C-41B3-ABE3-9956F4A88685}" srcOrd="0" destOrd="0" presId="urn:microsoft.com/office/officeart/2005/8/layout/chevron2"/>
    <dgm:cxn modelId="{4FB5D809-AC85-4665-AC80-6E50098AE0F9}" type="presParOf" srcId="{6D1C99C1-17C0-430B-AEC8-8604E398ACC8}" destId="{32270081-6D6A-48EC-BBEE-C33367F5A46A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879475"/>
            <a:ext cx="7342187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5788" y="5661025"/>
            <a:ext cx="5864225" cy="504825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AFD1DBF-4177-4DEF-BED6-5D036AAA391A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D0DE3B9-42D8-46CB-94D7-0A913267EC1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215"/>
          <p:cNvGrpSpPr>
            <a:grpSpLocks/>
          </p:cNvGrpSpPr>
          <p:nvPr/>
        </p:nvGrpSpPr>
        <p:grpSpPr bwMode="auto">
          <a:xfrm>
            <a:off x="73025" y="1001713"/>
            <a:ext cx="682625" cy="720725"/>
            <a:chOff x="4377" y="1752"/>
            <a:chExt cx="334" cy="352"/>
          </a:xfrm>
        </p:grpSpPr>
        <p:sp>
          <p:nvSpPr>
            <p:cNvPr id="29912" name="AutoShape 216"/>
            <p:cNvSpPr>
              <a:spLocks noChangeAspect="1" noChangeArrowheads="1" noTextEdit="1"/>
            </p:cNvSpPr>
            <p:nvPr userDrawn="1"/>
          </p:nvSpPr>
          <p:spPr bwMode="auto">
            <a:xfrm>
              <a:off x="4377" y="1752"/>
              <a:ext cx="33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13" name="Freeform 217"/>
            <p:cNvSpPr>
              <a:spLocks/>
            </p:cNvSpPr>
            <p:nvPr userDrawn="1"/>
          </p:nvSpPr>
          <p:spPr bwMode="auto">
            <a:xfrm>
              <a:off x="4381" y="1756"/>
              <a:ext cx="326" cy="344"/>
            </a:xfrm>
            <a:custGeom>
              <a:avLst/>
              <a:gdLst/>
              <a:ahLst/>
              <a:cxnLst>
                <a:cxn ang="0">
                  <a:pos x="326" y="344"/>
                </a:cxn>
                <a:cxn ang="0">
                  <a:pos x="0" y="342"/>
                </a:cxn>
                <a:cxn ang="0">
                  <a:pos x="0" y="0"/>
                </a:cxn>
                <a:cxn ang="0">
                  <a:pos x="326" y="0"/>
                </a:cxn>
                <a:cxn ang="0">
                  <a:pos x="326" y="344"/>
                </a:cxn>
              </a:cxnLst>
              <a:rect l="0" t="0" r="r" b="b"/>
              <a:pathLst>
                <a:path w="326" h="344">
                  <a:moveTo>
                    <a:pt x="326" y="344"/>
                  </a:moveTo>
                  <a:lnTo>
                    <a:pt x="0" y="342"/>
                  </a:lnTo>
                  <a:lnTo>
                    <a:pt x="0" y="0"/>
                  </a:lnTo>
                  <a:lnTo>
                    <a:pt x="326" y="0"/>
                  </a:lnTo>
                  <a:lnTo>
                    <a:pt x="326" y="344"/>
                  </a:lnTo>
                  <a:close/>
                </a:path>
              </a:pathLst>
            </a:custGeom>
            <a:solidFill>
              <a:srgbClr val="DBC8E8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14" name="Freeform 218"/>
            <p:cNvSpPr>
              <a:spLocks/>
            </p:cNvSpPr>
            <p:nvPr userDrawn="1"/>
          </p:nvSpPr>
          <p:spPr bwMode="auto">
            <a:xfrm>
              <a:off x="4395" y="1770"/>
              <a:ext cx="300" cy="310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244" y="14"/>
                </a:cxn>
                <a:cxn ang="0">
                  <a:pos x="224" y="22"/>
                </a:cxn>
                <a:cxn ang="0">
                  <a:pos x="210" y="36"/>
                </a:cxn>
                <a:cxn ang="0">
                  <a:pos x="190" y="54"/>
                </a:cxn>
                <a:cxn ang="0">
                  <a:pos x="170" y="86"/>
                </a:cxn>
                <a:cxn ang="0">
                  <a:pos x="152" y="130"/>
                </a:cxn>
                <a:cxn ang="0">
                  <a:pos x="144" y="106"/>
                </a:cxn>
                <a:cxn ang="0">
                  <a:pos x="118" y="60"/>
                </a:cxn>
                <a:cxn ang="0">
                  <a:pos x="96" y="36"/>
                </a:cxn>
                <a:cxn ang="0">
                  <a:pos x="70" y="16"/>
                </a:cxn>
                <a:cxn ang="0">
                  <a:pos x="38" y="6"/>
                </a:cxn>
                <a:cxn ang="0">
                  <a:pos x="0" y="8"/>
                </a:cxn>
                <a:cxn ang="0">
                  <a:pos x="4" y="28"/>
                </a:cxn>
                <a:cxn ang="0">
                  <a:pos x="20" y="72"/>
                </a:cxn>
                <a:cxn ang="0">
                  <a:pos x="36" y="98"/>
                </a:cxn>
                <a:cxn ang="0">
                  <a:pos x="58" y="122"/>
                </a:cxn>
                <a:cxn ang="0">
                  <a:pos x="90" y="142"/>
                </a:cxn>
                <a:cxn ang="0">
                  <a:pos x="132" y="156"/>
                </a:cxn>
                <a:cxn ang="0">
                  <a:pos x="126" y="156"/>
                </a:cxn>
                <a:cxn ang="0">
                  <a:pos x="96" y="168"/>
                </a:cxn>
                <a:cxn ang="0">
                  <a:pos x="62" y="188"/>
                </a:cxn>
                <a:cxn ang="0">
                  <a:pos x="40" y="212"/>
                </a:cxn>
                <a:cxn ang="0">
                  <a:pos x="20" y="242"/>
                </a:cxn>
                <a:cxn ang="0">
                  <a:pos x="6" y="284"/>
                </a:cxn>
                <a:cxn ang="0">
                  <a:pos x="0" y="308"/>
                </a:cxn>
                <a:cxn ang="0">
                  <a:pos x="40" y="302"/>
                </a:cxn>
                <a:cxn ang="0">
                  <a:pos x="78" y="286"/>
                </a:cxn>
                <a:cxn ang="0">
                  <a:pos x="102" y="266"/>
                </a:cxn>
                <a:cxn ang="0">
                  <a:pos x="126" y="240"/>
                </a:cxn>
                <a:cxn ang="0">
                  <a:pos x="144" y="202"/>
                </a:cxn>
                <a:cxn ang="0">
                  <a:pos x="150" y="180"/>
                </a:cxn>
                <a:cxn ang="0">
                  <a:pos x="166" y="226"/>
                </a:cxn>
                <a:cxn ang="0">
                  <a:pos x="190" y="264"/>
                </a:cxn>
                <a:cxn ang="0">
                  <a:pos x="212" y="286"/>
                </a:cxn>
                <a:cxn ang="0">
                  <a:pos x="242" y="304"/>
                </a:cxn>
                <a:cxn ang="0">
                  <a:pos x="276" y="310"/>
                </a:cxn>
                <a:cxn ang="0">
                  <a:pos x="296" y="310"/>
                </a:cxn>
                <a:cxn ang="0">
                  <a:pos x="296" y="290"/>
                </a:cxn>
                <a:cxn ang="0">
                  <a:pos x="288" y="256"/>
                </a:cxn>
                <a:cxn ang="0">
                  <a:pos x="278" y="230"/>
                </a:cxn>
                <a:cxn ang="0">
                  <a:pos x="258" y="204"/>
                </a:cxn>
                <a:cxn ang="0">
                  <a:pos x="232" y="182"/>
                </a:cxn>
                <a:cxn ang="0">
                  <a:pos x="192" y="164"/>
                </a:cxn>
                <a:cxn ang="0">
                  <a:pos x="168" y="158"/>
                </a:cxn>
                <a:cxn ang="0">
                  <a:pos x="190" y="152"/>
                </a:cxn>
                <a:cxn ang="0">
                  <a:pos x="222" y="138"/>
                </a:cxn>
                <a:cxn ang="0">
                  <a:pos x="246" y="122"/>
                </a:cxn>
                <a:cxn ang="0">
                  <a:pos x="270" y="98"/>
                </a:cxn>
                <a:cxn ang="0">
                  <a:pos x="288" y="66"/>
                </a:cxn>
                <a:cxn ang="0">
                  <a:pos x="298" y="24"/>
                </a:cxn>
                <a:cxn ang="0">
                  <a:pos x="300" y="0"/>
                </a:cxn>
              </a:cxnLst>
              <a:rect l="0" t="0" r="r" b="b"/>
              <a:pathLst>
                <a:path w="300" h="310">
                  <a:moveTo>
                    <a:pt x="300" y="0"/>
                  </a:moveTo>
                  <a:lnTo>
                    <a:pt x="300" y="0"/>
                  </a:lnTo>
                  <a:lnTo>
                    <a:pt x="268" y="6"/>
                  </a:lnTo>
                  <a:lnTo>
                    <a:pt x="244" y="14"/>
                  </a:lnTo>
                  <a:lnTo>
                    <a:pt x="232" y="18"/>
                  </a:lnTo>
                  <a:lnTo>
                    <a:pt x="224" y="22"/>
                  </a:lnTo>
                  <a:lnTo>
                    <a:pt x="224" y="22"/>
                  </a:lnTo>
                  <a:lnTo>
                    <a:pt x="210" y="36"/>
                  </a:lnTo>
                  <a:lnTo>
                    <a:pt x="200" y="44"/>
                  </a:lnTo>
                  <a:lnTo>
                    <a:pt x="190" y="54"/>
                  </a:lnTo>
                  <a:lnTo>
                    <a:pt x="180" y="68"/>
                  </a:lnTo>
                  <a:lnTo>
                    <a:pt x="170" y="86"/>
                  </a:lnTo>
                  <a:lnTo>
                    <a:pt x="160" y="106"/>
                  </a:lnTo>
                  <a:lnTo>
                    <a:pt x="152" y="130"/>
                  </a:lnTo>
                  <a:lnTo>
                    <a:pt x="152" y="130"/>
                  </a:lnTo>
                  <a:lnTo>
                    <a:pt x="144" y="106"/>
                  </a:lnTo>
                  <a:lnTo>
                    <a:pt x="132" y="84"/>
                  </a:lnTo>
                  <a:lnTo>
                    <a:pt x="118" y="60"/>
                  </a:lnTo>
                  <a:lnTo>
                    <a:pt x="108" y="48"/>
                  </a:lnTo>
                  <a:lnTo>
                    <a:pt x="96" y="36"/>
                  </a:lnTo>
                  <a:lnTo>
                    <a:pt x="84" y="26"/>
                  </a:lnTo>
                  <a:lnTo>
                    <a:pt x="70" y="16"/>
                  </a:lnTo>
                  <a:lnTo>
                    <a:pt x="56" y="10"/>
                  </a:lnTo>
                  <a:lnTo>
                    <a:pt x="38" y="6"/>
                  </a:lnTo>
                  <a:lnTo>
                    <a:pt x="2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28"/>
                  </a:lnTo>
                  <a:lnTo>
                    <a:pt x="10" y="48"/>
                  </a:lnTo>
                  <a:lnTo>
                    <a:pt x="20" y="72"/>
                  </a:lnTo>
                  <a:lnTo>
                    <a:pt x="26" y="86"/>
                  </a:lnTo>
                  <a:lnTo>
                    <a:pt x="36" y="98"/>
                  </a:lnTo>
                  <a:lnTo>
                    <a:pt x="46" y="110"/>
                  </a:lnTo>
                  <a:lnTo>
                    <a:pt x="58" y="122"/>
                  </a:lnTo>
                  <a:lnTo>
                    <a:pt x="74" y="134"/>
                  </a:lnTo>
                  <a:lnTo>
                    <a:pt x="90" y="142"/>
                  </a:lnTo>
                  <a:lnTo>
                    <a:pt x="110" y="150"/>
                  </a:lnTo>
                  <a:lnTo>
                    <a:pt x="132" y="156"/>
                  </a:lnTo>
                  <a:lnTo>
                    <a:pt x="132" y="156"/>
                  </a:lnTo>
                  <a:lnTo>
                    <a:pt x="126" y="156"/>
                  </a:lnTo>
                  <a:lnTo>
                    <a:pt x="114" y="160"/>
                  </a:lnTo>
                  <a:lnTo>
                    <a:pt x="96" y="168"/>
                  </a:lnTo>
                  <a:lnTo>
                    <a:pt x="74" y="180"/>
                  </a:lnTo>
                  <a:lnTo>
                    <a:pt x="62" y="188"/>
                  </a:lnTo>
                  <a:lnTo>
                    <a:pt x="50" y="200"/>
                  </a:lnTo>
                  <a:lnTo>
                    <a:pt x="40" y="212"/>
                  </a:lnTo>
                  <a:lnTo>
                    <a:pt x="30" y="226"/>
                  </a:lnTo>
                  <a:lnTo>
                    <a:pt x="20" y="242"/>
                  </a:lnTo>
                  <a:lnTo>
                    <a:pt x="12" y="262"/>
                  </a:lnTo>
                  <a:lnTo>
                    <a:pt x="6" y="284"/>
                  </a:lnTo>
                  <a:lnTo>
                    <a:pt x="0" y="308"/>
                  </a:lnTo>
                  <a:lnTo>
                    <a:pt x="0" y="308"/>
                  </a:lnTo>
                  <a:lnTo>
                    <a:pt x="20" y="306"/>
                  </a:lnTo>
                  <a:lnTo>
                    <a:pt x="40" y="302"/>
                  </a:lnTo>
                  <a:lnTo>
                    <a:pt x="64" y="292"/>
                  </a:lnTo>
                  <a:lnTo>
                    <a:pt x="78" y="286"/>
                  </a:lnTo>
                  <a:lnTo>
                    <a:pt x="90" y="276"/>
                  </a:lnTo>
                  <a:lnTo>
                    <a:pt x="102" y="266"/>
                  </a:lnTo>
                  <a:lnTo>
                    <a:pt x="114" y="254"/>
                  </a:lnTo>
                  <a:lnTo>
                    <a:pt x="126" y="240"/>
                  </a:lnTo>
                  <a:lnTo>
                    <a:pt x="136" y="222"/>
                  </a:lnTo>
                  <a:lnTo>
                    <a:pt x="144" y="20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6" y="202"/>
                  </a:lnTo>
                  <a:lnTo>
                    <a:pt x="166" y="226"/>
                  </a:lnTo>
                  <a:lnTo>
                    <a:pt x="180" y="250"/>
                  </a:lnTo>
                  <a:lnTo>
                    <a:pt x="190" y="264"/>
                  </a:lnTo>
                  <a:lnTo>
                    <a:pt x="200" y="276"/>
                  </a:lnTo>
                  <a:lnTo>
                    <a:pt x="212" y="286"/>
                  </a:lnTo>
                  <a:lnTo>
                    <a:pt x="226" y="296"/>
                  </a:lnTo>
                  <a:lnTo>
                    <a:pt x="242" y="304"/>
                  </a:lnTo>
                  <a:lnTo>
                    <a:pt x="258" y="308"/>
                  </a:lnTo>
                  <a:lnTo>
                    <a:pt x="276" y="310"/>
                  </a:lnTo>
                  <a:lnTo>
                    <a:pt x="296" y="310"/>
                  </a:lnTo>
                  <a:lnTo>
                    <a:pt x="296" y="310"/>
                  </a:lnTo>
                  <a:lnTo>
                    <a:pt x="296" y="304"/>
                  </a:lnTo>
                  <a:lnTo>
                    <a:pt x="296" y="290"/>
                  </a:lnTo>
                  <a:lnTo>
                    <a:pt x="292" y="268"/>
                  </a:lnTo>
                  <a:lnTo>
                    <a:pt x="288" y="256"/>
                  </a:lnTo>
                  <a:lnTo>
                    <a:pt x="284" y="244"/>
                  </a:lnTo>
                  <a:lnTo>
                    <a:pt x="278" y="230"/>
                  </a:lnTo>
                  <a:lnTo>
                    <a:pt x="270" y="218"/>
                  </a:lnTo>
                  <a:lnTo>
                    <a:pt x="258" y="204"/>
                  </a:lnTo>
                  <a:lnTo>
                    <a:pt x="246" y="192"/>
                  </a:lnTo>
                  <a:lnTo>
                    <a:pt x="232" y="182"/>
                  </a:lnTo>
                  <a:lnTo>
                    <a:pt x="214" y="172"/>
                  </a:lnTo>
                  <a:lnTo>
                    <a:pt x="192" y="164"/>
                  </a:lnTo>
                  <a:lnTo>
                    <a:pt x="168" y="158"/>
                  </a:lnTo>
                  <a:lnTo>
                    <a:pt x="168" y="158"/>
                  </a:lnTo>
                  <a:lnTo>
                    <a:pt x="174" y="156"/>
                  </a:lnTo>
                  <a:lnTo>
                    <a:pt x="190" y="152"/>
                  </a:lnTo>
                  <a:lnTo>
                    <a:pt x="210" y="144"/>
                  </a:lnTo>
                  <a:lnTo>
                    <a:pt x="222" y="138"/>
                  </a:lnTo>
                  <a:lnTo>
                    <a:pt x="234" y="130"/>
                  </a:lnTo>
                  <a:lnTo>
                    <a:pt x="246" y="122"/>
                  </a:lnTo>
                  <a:lnTo>
                    <a:pt x="258" y="110"/>
                  </a:lnTo>
                  <a:lnTo>
                    <a:pt x="270" y="98"/>
                  </a:lnTo>
                  <a:lnTo>
                    <a:pt x="280" y="82"/>
                  </a:lnTo>
                  <a:lnTo>
                    <a:pt x="288" y="66"/>
                  </a:lnTo>
                  <a:lnTo>
                    <a:pt x="294" y="46"/>
                  </a:lnTo>
                  <a:lnTo>
                    <a:pt x="298" y="24"/>
                  </a:lnTo>
                  <a:lnTo>
                    <a:pt x="300" y="0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DBC8E8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15" name="Freeform 219"/>
            <p:cNvSpPr>
              <a:spLocks/>
            </p:cNvSpPr>
            <p:nvPr userDrawn="1"/>
          </p:nvSpPr>
          <p:spPr bwMode="auto">
            <a:xfrm>
              <a:off x="4567" y="1828"/>
              <a:ext cx="72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14" y="72"/>
                </a:cxn>
                <a:cxn ang="0">
                  <a:pos x="24" y="70"/>
                </a:cxn>
                <a:cxn ang="0">
                  <a:pos x="36" y="64"/>
                </a:cxn>
                <a:cxn ang="0">
                  <a:pos x="48" y="58"/>
                </a:cxn>
                <a:cxn ang="0">
                  <a:pos x="60" y="46"/>
                </a:cxn>
                <a:cxn ang="0">
                  <a:pos x="72" y="32"/>
                </a:cxn>
                <a:cxn ang="0">
                  <a:pos x="72" y="32"/>
                </a:cxn>
                <a:cxn ang="0">
                  <a:pos x="60" y="18"/>
                </a:cxn>
                <a:cxn ang="0">
                  <a:pos x="50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6"/>
                </a:cxn>
                <a:cxn ang="0">
                  <a:pos x="22" y="24"/>
                </a:cxn>
                <a:cxn ang="0">
                  <a:pos x="14" y="36"/>
                </a:cxn>
                <a:cxn ang="0">
                  <a:pos x="8" y="48"/>
                </a:cxn>
                <a:cxn ang="0">
                  <a:pos x="2" y="60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w="72" h="74">
                  <a:moveTo>
                    <a:pt x="0" y="74"/>
                  </a:move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4" y="70"/>
                  </a:lnTo>
                  <a:lnTo>
                    <a:pt x="36" y="64"/>
                  </a:lnTo>
                  <a:lnTo>
                    <a:pt x="48" y="58"/>
                  </a:lnTo>
                  <a:lnTo>
                    <a:pt x="60" y="46"/>
                  </a:lnTo>
                  <a:lnTo>
                    <a:pt x="72" y="32"/>
                  </a:lnTo>
                  <a:lnTo>
                    <a:pt x="72" y="32"/>
                  </a:lnTo>
                  <a:lnTo>
                    <a:pt x="60" y="18"/>
                  </a:lnTo>
                  <a:lnTo>
                    <a:pt x="50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6"/>
                  </a:lnTo>
                  <a:lnTo>
                    <a:pt x="22" y="24"/>
                  </a:lnTo>
                  <a:lnTo>
                    <a:pt x="14" y="36"/>
                  </a:lnTo>
                  <a:lnTo>
                    <a:pt x="8" y="48"/>
                  </a:lnTo>
                  <a:lnTo>
                    <a:pt x="2" y="6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16" name="Freeform 220"/>
            <p:cNvSpPr>
              <a:spLocks/>
            </p:cNvSpPr>
            <p:nvPr userDrawn="1"/>
          </p:nvSpPr>
          <p:spPr bwMode="auto">
            <a:xfrm>
              <a:off x="4449" y="1830"/>
              <a:ext cx="74" cy="72"/>
            </a:xfrm>
            <a:custGeom>
              <a:avLst/>
              <a:gdLst/>
              <a:ahLst/>
              <a:cxnLst>
                <a:cxn ang="0">
                  <a:pos x="74" y="72"/>
                </a:cxn>
                <a:cxn ang="0">
                  <a:pos x="74" y="72"/>
                </a:cxn>
                <a:cxn ang="0">
                  <a:pos x="74" y="64"/>
                </a:cxn>
                <a:cxn ang="0">
                  <a:pos x="74" y="56"/>
                </a:cxn>
                <a:cxn ang="0">
                  <a:pos x="70" y="48"/>
                </a:cxn>
                <a:cxn ang="0">
                  <a:pos x="66" y="36"/>
                </a:cxn>
                <a:cxn ang="0">
                  <a:pos x="58" y="24"/>
                </a:cxn>
                <a:cxn ang="0">
                  <a:pos x="48" y="12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18" y="12"/>
                </a:cxn>
                <a:cxn ang="0">
                  <a:pos x="8" y="22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8" y="36"/>
                </a:cxn>
                <a:cxn ang="0">
                  <a:pos x="26" y="50"/>
                </a:cxn>
                <a:cxn ang="0">
                  <a:pos x="38" y="58"/>
                </a:cxn>
                <a:cxn ang="0">
                  <a:pos x="50" y="64"/>
                </a:cxn>
                <a:cxn ang="0">
                  <a:pos x="62" y="70"/>
                </a:cxn>
                <a:cxn ang="0">
                  <a:pos x="74" y="72"/>
                </a:cxn>
                <a:cxn ang="0">
                  <a:pos x="74" y="72"/>
                </a:cxn>
              </a:cxnLst>
              <a:rect l="0" t="0" r="r" b="b"/>
              <a:pathLst>
                <a:path w="74" h="72">
                  <a:moveTo>
                    <a:pt x="74" y="72"/>
                  </a:moveTo>
                  <a:lnTo>
                    <a:pt x="74" y="72"/>
                  </a:lnTo>
                  <a:lnTo>
                    <a:pt x="74" y="64"/>
                  </a:lnTo>
                  <a:lnTo>
                    <a:pt x="74" y="56"/>
                  </a:lnTo>
                  <a:lnTo>
                    <a:pt x="70" y="48"/>
                  </a:lnTo>
                  <a:lnTo>
                    <a:pt x="66" y="36"/>
                  </a:lnTo>
                  <a:lnTo>
                    <a:pt x="58" y="24"/>
                  </a:lnTo>
                  <a:lnTo>
                    <a:pt x="48" y="1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18" y="12"/>
                  </a:lnTo>
                  <a:lnTo>
                    <a:pt x="8" y="22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8" y="36"/>
                  </a:lnTo>
                  <a:lnTo>
                    <a:pt x="26" y="50"/>
                  </a:lnTo>
                  <a:lnTo>
                    <a:pt x="38" y="58"/>
                  </a:lnTo>
                  <a:lnTo>
                    <a:pt x="50" y="64"/>
                  </a:lnTo>
                  <a:lnTo>
                    <a:pt x="62" y="70"/>
                  </a:lnTo>
                  <a:lnTo>
                    <a:pt x="74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17" name="Freeform 221"/>
            <p:cNvSpPr>
              <a:spLocks/>
            </p:cNvSpPr>
            <p:nvPr userDrawn="1"/>
          </p:nvSpPr>
          <p:spPr bwMode="auto">
            <a:xfrm>
              <a:off x="4451" y="1950"/>
              <a:ext cx="72" cy="74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0"/>
                </a:cxn>
                <a:cxn ang="0">
                  <a:pos x="72" y="6"/>
                </a:cxn>
                <a:cxn ang="0">
                  <a:pos x="70" y="14"/>
                </a:cxn>
                <a:cxn ang="0">
                  <a:pos x="68" y="24"/>
                </a:cxn>
                <a:cxn ang="0">
                  <a:pos x="64" y="36"/>
                </a:cxn>
                <a:cxn ang="0">
                  <a:pos x="58" y="48"/>
                </a:cxn>
                <a:cxn ang="0">
                  <a:pos x="48" y="60"/>
                </a:cxn>
                <a:cxn ang="0">
                  <a:pos x="34" y="74"/>
                </a:cxn>
                <a:cxn ang="0">
                  <a:pos x="34" y="74"/>
                </a:cxn>
                <a:cxn ang="0">
                  <a:pos x="18" y="62"/>
                </a:cxn>
                <a:cxn ang="0">
                  <a:pos x="8" y="52"/>
                </a:cxn>
                <a:cxn ang="0">
                  <a:pos x="0" y="44"/>
                </a:cxn>
                <a:cxn ang="0">
                  <a:pos x="0" y="44"/>
                </a:cxn>
                <a:cxn ang="0">
                  <a:pos x="6" y="38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48" y="8"/>
                </a:cxn>
                <a:cxn ang="0">
                  <a:pos x="60" y="2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72" h="74">
                  <a:moveTo>
                    <a:pt x="72" y="0"/>
                  </a:moveTo>
                  <a:lnTo>
                    <a:pt x="72" y="0"/>
                  </a:lnTo>
                  <a:lnTo>
                    <a:pt x="72" y="6"/>
                  </a:lnTo>
                  <a:lnTo>
                    <a:pt x="70" y="14"/>
                  </a:lnTo>
                  <a:lnTo>
                    <a:pt x="68" y="24"/>
                  </a:lnTo>
                  <a:lnTo>
                    <a:pt x="64" y="36"/>
                  </a:lnTo>
                  <a:lnTo>
                    <a:pt x="58" y="48"/>
                  </a:lnTo>
                  <a:lnTo>
                    <a:pt x="48" y="60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18" y="62"/>
                  </a:lnTo>
                  <a:lnTo>
                    <a:pt x="8" y="5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6" y="38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48" y="8"/>
                  </a:lnTo>
                  <a:lnTo>
                    <a:pt x="60" y="2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18" name="Freeform 222"/>
            <p:cNvSpPr>
              <a:spLocks/>
            </p:cNvSpPr>
            <p:nvPr userDrawn="1"/>
          </p:nvSpPr>
          <p:spPr bwMode="auto">
            <a:xfrm>
              <a:off x="4561" y="1948"/>
              <a:ext cx="76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2" y="14"/>
                </a:cxn>
                <a:cxn ang="0">
                  <a:pos x="4" y="24"/>
                </a:cxn>
                <a:cxn ang="0">
                  <a:pos x="10" y="34"/>
                </a:cxn>
                <a:cxn ang="0">
                  <a:pos x="18" y="46"/>
                </a:cxn>
                <a:cxn ang="0">
                  <a:pos x="28" y="58"/>
                </a:cxn>
                <a:cxn ang="0">
                  <a:pos x="44" y="70"/>
                </a:cxn>
                <a:cxn ang="0">
                  <a:pos x="44" y="70"/>
                </a:cxn>
                <a:cxn ang="0">
                  <a:pos x="58" y="58"/>
                </a:cxn>
                <a:cxn ang="0">
                  <a:pos x="68" y="48"/>
                </a:cxn>
                <a:cxn ang="0">
                  <a:pos x="76" y="38"/>
                </a:cxn>
                <a:cxn ang="0">
                  <a:pos x="76" y="38"/>
                </a:cxn>
                <a:cxn ang="0">
                  <a:pos x="68" y="32"/>
                </a:cxn>
                <a:cxn ang="0">
                  <a:pos x="50" y="18"/>
                </a:cxn>
                <a:cxn ang="0">
                  <a:pos x="38" y="12"/>
                </a:cxn>
                <a:cxn ang="0">
                  <a:pos x="26" y="6"/>
                </a:cxn>
                <a:cxn ang="0">
                  <a:pos x="1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6" h="70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" y="14"/>
                  </a:lnTo>
                  <a:lnTo>
                    <a:pt x="4" y="24"/>
                  </a:lnTo>
                  <a:lnTo>
                    <a:pt x="10" y="34"/>
                  </a:lnTo>
                  <a:lnTo>
                    <a:pt x="18" y="46"/>
                  </a:lnTo>
                  <a:lnTo>
                    <a:pt x="28" y="58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58" y="58"/>
                  </a:lnTo>
                  <a:lnTo>
                    <a:pt x="68" y="48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68" y="32"/>
                  </a:lnTo>
                  <a:lnTo>
                    <a:pt x="50" y="18"/>
                  </a:lnTo>
                  <a:lnTo>
                    <a:pt x="38" y="12"/>
                  </a:lnTo>
                  <a:lnTo>
                    <a:pt x="26" y="6"/>
                  </a:lnTo>
                  <a:lnTo>
                    <a:pt x="1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19" name="Freeform 223"/>
            <p:cNvSpPr>
              <a:spLocks/>
            </p:cNvSpPr>
            <p:nvPr userDrawn="1"/>
          </p:nvSpPr>
          <p:spPr bwMode="auto">
            <a:xfrm>
              <a:off x="4475" y="1780"/>
              <a:ext cx="144" cy="14"/>
            </a:xfrm>
            <a:custGeom>
              <a:avLst/>
              <a:gdLst/>
              <a:ahLst/>
              <a:cxnLst>
                <a:cxn ang="0">
                  <a:pos x="144" y="12"/>
                </a:cxn>
                <a:cxn ang="0">
                  <a:pos x="144" y="12"/>
                </a:cxn>
                <a:cxn ang="0">
                  <a:pos x="132" y="8"/>
                </a:cxn>
                <a:cxn ang="0">
                  <a:pos x="118" y="4"/>
                </a:cxn>
                <a:cxn ang="0">
                  <a:pos x="100" y="2"/>
                </a:cxn>
                <a:cxn ang="0">
                  <a:pos x="80" y="0"/>
                </a:cxn>
                <a:cxn ang="0">
                  <a:pos x="54" y="0"/>
                </a:cxn>
                <a:cxn ang="0">
                  <a:pos x="28" y="4"/>
                </a:cxn>
                <a:cxn ang="0">
                  <a:pos x="14" y="10"/>
                </a:cxn>
                <a:cxn ang="0">
                  <a:pos x="0" y="14"/>
                </a:cxn>
                <a:cxn ang="0">
                  <a:pos x="144" y="12"/>
                </a:cxn>
              </a:cxnLst>
              <a:rect l="0" t="0" r="r" b="b"/>
              <a:pathLst>
                <a:path w="144" h="14">
                  <a:moveTo>
                    <a:pt x="144" y="12"/>
                  </a:moveTo>
                  <a:lnTo>
                    <a:pt x="144" y="12"/>
                  </a:lnTo>
                  <a:lnTo>
                    <a:pt x="132" y="8"/>
                  </a:lnTo>
                  <a:lnTo>
                    <a:pt x="118" y="4"/>
                  </a:lnTo>
                  <a:lnTo>
                    <a:pt x="100" y="2"/>
                  </a:lnTo>
                  <a:lnTo>
                    <a:pt x="80" y="0"/>
                  </a:lnTo>
                  <a:lnTo>
                    <a:pt x="54" y="0"/>
                  </a:lnTo>
                  <a:lnTo>
                    <a:pt x="28" y="4"/>
                  </a:lnTo>
                  <a:lnTo>
                    <a:pt x="14" y="10"/>
                  </a:lnTo>
                  <a:lnTo>
                    <a:pt x="0" y="14"/>
                  </a:lnTo>
                  <a:lnTo>
                    <a:pt x="144" y="12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20" name="Freeform 224"/>
            <p:cNvSpPr>
              <a:spLocks/>
            </p:cNvSpPr>
            <p:nvPr userDrawn="1"/>
          </p:nvSpPr>
          <p:spPr bwMode="auto">
            <a:xfrm>
              <a:off x="4475" y="1780"/>
              <a:ext cx="144" cy="14"/>
            </a:xfrm>
            <a:custGeom>
              <a:avLst/>
              <a:gdLst/>
              <a:ahLst/>
              <a:cxnLst>
                <a:cxn ang="0">
                  <a:pos x="144" y="12"/>
                </a:cxn>
                <a:cxn ang="0">
                  <a:pos x="144" y="12"/>
                </a:cxn>
                <a:cxn ang="0">
                  <a:pos x="132" y="8"/>
                </a:cxn>
                <a:cxn ang="0">
                  <a:pos x="118" y="4"/>
                </a:cxn>
                <a:cxn ang="0">
                  <a:pos x="100" y="2"/>
                </a:cxn>
                <a:cxn ang="0">
                  <a:pos x="80" y="0"/>
                </a:cxn>
                <a:cxn ang="0">
                  <a:pos x="54" y="0"/>
                </a:cxn>
                <a:cxn ang="0">
                  <a:pos x="28" y="4"/>
                </a:cxn>
                <a:cxn ang="0">
                  <a:pos x="14" y="10"/>
                </a:cxn>
                <a:cxn ang="0">
                  <a:pos x="0" y="14"/>
                </a:cxn>
              </a:cxnLst>
              <a:rect l="0" t="0" r="r" b="b"/>
              <a:pathLst>
                <a:path w="144" h="14">
                  <a:moveTo>
                    <a:pt x="144" y="12"/>
                  </a:moveTo>
                  <a:lnTo>
                    <a:pt x="144" y="12"/>
                  </a:lnTo>
                  <a:lnTo>
                    <a:pt x="132" y="8"/>
                  </a:lnTo>
                  <a:lnTo>
                    <a:pt x="118" y="4"/>
                  </a:lnTo>
                  <a:lnTo>
                    <a:pt x="100" y="2"/>
                  </a:lnTo>
                  <a:lnTo>
                    <a:pt x="80" y="0"/>
                  </a:lnTo>
                  <a:lnTo>
                    <a:pt x="54" y="0"/>
                  </a:lnTo>
                  <a:lnTo>
                    <a:pt x="28" y="4"/>
                  </a:lnTo>
                  <a:lnTo>
                    <a:pt x="14" y="10"/>
                  </a:lnTo>
                  <a:lnTo>
                    <a:pt x="0" y="14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21" name="Freeform 225"/>
            <p:cNvSpPr>
              <a:spLocks/>
            </p:cNvSpPr>
            <p:nvPr userDrawn="1"/>
          </p:nvSpPr>
          <p:spPr bwMode="auto">
            <a:xfrm>
              <a:off x="4477" y="2054"/>
              <a:ext cx="128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0" y="4"/>
                </a:cxn>
                <a:cxn ang="0">
                  <a:pos x="22" y="10"/>
                </a:cxn>
                <a:cxn ang="0">
                  <a:pos x="36" y="14"/>
                </a:cxn>
                <a:cxn ang="0">
                  <a:pos x="56" y="16"/>
                </a:cxn>
                <a:cxn ang="0">
                  <a:pos x="76" y="16"/>
                </a:cxn>
                <a:cxn ang="0">
                  <a:pos x="102" y="12"/>
                </a:cxn>
                <a:cxn ang="0">
                  <a:pos x="114" y="8"/>
                </a:cxn>
                <a:cxn ang="0">
                  <a:pos x="128" y="2"/>
                </a:cxn>
                <a:cxn ang="0">
                  <a:pos x="0" y="0"/>
                </a:cxn>
              </a:cxnLst>
              <a:rect l="0" t="0" r="r" b="b"/>
              <a:pathLst>
                <a:path w="128" h="16">
                  <a:moveTo>
                    <a:pt x="0" y="0"/>
                  </a:moveTo>
                  <a:lnTo>
                    <a:pt x="0" y="0"/>
                  </a:lnTo>
                  <a:lnTo>
                    <a:pt x="10" y="4"/>
                  </a:lnTo>
                  <a:lnTo>
                    <a:pt x="22" y="10"/>
                  </a:lnTo>
                  <a:lnTo>
                    <a:pt x="36" y="14"/>
                  </a:lnTo>
                  <a:lnTo>
                    <a:pt x="56" y="16"/>
                  </a:lnTo>
                  <a:lnTo>
                    <a:pt x="76" y="16"/>
                  </a:lnTo>
                  <a:lnTo>
                    <a:pt x="102" y="12"/>
                  </a:lnTo>
                  <a:lnTo>
                    <a:pt x="114" y="8"/>
                  </a:lnTo>
                  <a:lnTo>
                    <a:pt x="128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22" name="Freeform 226"/>
            <p:cNvSpPr>
              <a:spLocks/>
            </p:cNvSpPr>
            <p:nvPr userDrawn="1"/>
          </p:nvSpPr>
          <p:spPr bwMode="auto">
            <a:xfrm>
              <a:off x="4477" y="2054"/>
              <a:ext cx="128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0" y="4"/>
                </a:cxn>
                <a:cxn ang="0">
                  <a:pos x="22" y="10"/>
                </a:cxn>
                <a:cxn ang="0">
                  <a:pos x="36" y="14"/>
                </a:cxn>
                <a:cxn ang="0">
                  <a:pos x="56" y="16"/>
                </a:cxn>
                <a:cxn ang="0">
                  <a:pos x="76" y="16"/>
                </a:cxn>
                <a:cxn ang="0">
                  <a:pos x="102" y="12"/>
                </a:cxn>
                <a:cxn ang="0">
                  <a:pos x="114" y="8"/>
                </a:cxn>
                <a:cxn ang="0">
                  <a:pos x="128" y="2"/>
                </a:cxn>
              </a:cxnLst>
              <a:rect l="0" t="0" r="r" b="b"/>
              <a:pathLst>
                <a:path w="128" h="16">
                  <a:moveTo>
                    <a:pt x="0" y="0"/>
                  </a:moveTo>
                  <a:lnTo>
                    <a:pt x="0" y="0"/>
                  </a:lnTo>
                  <a:lnTo>
                    <a:pt x="10" y="4"/>
                  </a:lnTo>
                  <a:lnTo>
                    <a:pt x="22" y="10"/>
                  </a:lnTo>
                  <a:lnTo>
                    <a:pt x="36" y="14"/>
                  </a:lnTo>
                  <a:lnTo>
                    <a:pt x="56" y="16"/>
                  </a:lnTo>
                  <a:lnTo>
                    <a:pt x="76" y="16"/>
                  </a:lnTo>
                  <a:lnTo>
                    <a:pt x="102" y="12"/>
                  </a:lnTo>
                  <a:lnTo>
                    <a:pt x="114" y="8"/>
                  </a:lnTo>
                  <a:lnTo>
                    <a:pt x="128" y="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23" name="Freeform 227"/>
            <p:cNvSpPr>
              <a:spLocks/>
            </p:cNvSpPr>
            <p:nvPr userDrawn="1"/>
          </p:nvSpPr>
          <p:spPr bwMode="auto">
            <a:xfrm>
              <a:off x="4665" y="1852"/>
              <a:ext cx="18" cy="13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0" y="136"/>
                </a:cxn>
                <a:cxn ang="0">
                  <a:pos x="6" y="126"/>
                </a:cxn>
                <a:cxn ang="0">
                  <a:pos x="10" y="112"/>
                </a:cxn>
                <a:cxn ang="0">
                  <a:pos x="14" y="96"/>
                </a:cxn>
                <a:cxn ang="0">
                  <a:pos x="18" y="76"/>
                </a:cxn>
                <a:cxn ang="0">
                  <a:pos x="18" y="52"/>
                </a:cxn>
                <a:cxn ang="0">
                  <a:pos x="16" y="28"/>
                </a:cxn>
                <a:cxn ang="0">
                  <a:pos x="8" y="0"/>
                </a:cxn>
                <a:cxn ang="0">
                  <a:pos x="0" y="136"/>
                </a:cxn>
              </a:cxnLst>
              <a:rect l="0" t="0" r="r" b="b"/>
              <a:pathLst>
                <a:path w="18" h="136">
                  <a:moveTo>
                    <a:pt x="0" y="136"/>
                  </a:moveTo>
                  <a:lnTo>
                    <a:pt x="0" y="136"/>
                  </a:lnTo>
                  <a:lnTo>
                    <a:pt x="6" y="126"/>
                  </a:lnTo>
                  <a:lnTo>
                    <a:pt x="10" y="112"/>
                  </a:lnTo>
                  <a:lnTo>
                    <a:pt x="14" y="96"/>
                  </a:lnTo>
                  <a:lnTo>
                    <a:pt x="18" y="76"/>
                  </a:lnTo>
                  <a:lnTo>
                    <a:pt x="18" y="52"/>
                  </a:lnTo>
                  <a:lnTo>
                    <a:pt x="16" y="28"/>
                  </a:lnTo>
                  <a:lnTo>
                    <a:pt x="8" y="0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24" name="Freeform 228"/>
            <p:cNvSpPr>
              <a:spLocks/>
            </p:cNvSpPr>
            <p:nvPr userDrawn="1"/>
          </p:nvSpPr>
          <p:spPr bwMode="auto">
            <a:xfrm>
              <a:off x="4665" y="1852"/>
              <a:ext cx="18" cy="13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0" y="136"/>
                </a:cxn>
                <a:cxn ang="0">
                  <a:pos x="6" y="126"/>
                </a:cxn>
                <a:cxn ang="0">
                  <a:pos x="10" y="112"/>
                </a:cxn>
                <a:cxn ang="0">
                  <a:pos x="14" y="96"/>
                </a:cxn>
                <a:cxn ang="0">
                  <a:pos x="18" y="76"/>
                </a:cxn>
                <a:cxn ang="0">
                  <a:pos x="18" y="52"/>
                </a:cxn>
                <a:cxn ang="0">
                  <a:pos x="16" y="28"/>
                </a:cxn>
                <a:cxn ang="0">
                  <a:pos x="8" y="0"/>
                </a:cxn>
              </a:cxnLst>
              <a:rect l="0" t="0" r="r" b="b"/>
              <a:pathLst>
                <a:path w="18" h="136">
                  <a:moveTo>
                    <a:pt x="0" y="136"/>
                  </a:moveTo>
                  <a:lnTo>
                    <a:pt x="0" y="136"/>
                  </a:lnTo>
                  <a:lnTo>
                    <a:pt x="6" y="126"/>
                  </a:lnTo>
                  <a:lnTo>
                    <a:pt x="10" y="112"/>
                  </a:lnTo>
                  <a:lnTo>
                    <a:pt x="14" y="96"/>
                  </a:lnTo>
                  <a:lnTo>
                    <a:pt x="18" y="76"/>
                  </a:lnTo>
                  <a:lnTo>
                    <a:pt x="18" y="52"/>
                  </a:lnTo>
                  <a:lnTo>
                    <a:pt x="16" y="28"/>
                  </a:lnTo>
                  <a:lnTo>
                    <a:pt x="8" y="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25" name="Freeform 229"/>
            <p:cNvSpPr>
              <a:spLocks/>
            </p:cNvSpPr>
            <p:nvPr userDrawn="1"/>
          </p:nvSpPr>
          <p:spPr bwMode="auto">
            <a:xfrm>
              <a:off x="4407" y="1856"/>
              <a:ext cx="16" cy="14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0" y="10"/>
                </a:cxn>
                <a:cxn ang="0">
                  <a:pos x="6" y="24"/>
                </a:cxn>
                <a:cxn ang="0">
                  <a:pos x="2" y="42"/>
                </a:cxn>
                <a:cxn ang="0">
                  <a:pos x="0" y="64"/>
                </a:cxn>
                <a:cxn ang="0">
                  <a:pos x="0" y="86"/>
                </a:cxn>
                <a:cxn ang="0">
                  <a:pos x="6" y="112"/>
                </a:cxn>
                <a:cxn ang="0">
                  <a:pos x="10" y="126"/>
                </a:cxn>
                <a:cxn ang="0">
                  <a:pos x="16" y="140"/>
                </a:cxn>
                <a:cxn ang="0">
                  <a:pos x="14" y="0"/>
                </a:cxn>
              </a:cxnLst>
              <a:rect l="0" t="0" r="r" b="b"/>
              <a:pathLst>
                <a:path w="16" h="140">
                  <a:moveTo>
                    <a:pt x="14" y="0"/>
                  </a:moveTo>
                  <a:lnTo>
                    <a:pt x="14" y="0"/>
                  </a:lnTo>
                  <a:lnTo>
                    <a:pt x="10" y="10"/>
                  </a:lnTo>
                  <a:lnTo>
                    <a:pt x="6" y="24"/>
                  </a:lnTo>
                  <a:lnTo>
                    <a:pt x="2" y="42"/>
                  </a:lnTo>
                  <a:lnTo>
                    <a:pt x="0" y="64"/>
                  </a:lnTo>
                  <a:lnTo>
                    <a:pt x="0" y="86"/>
                  </a:lnTo>
                  <a:lnTo>
                    <a:pt x="6" y="112"/>
                  </a:lnTo>
                  <a:lnTo>
                    <a:pt x="10" y="126"/>
                  </a:lnTo>
                  <a:lnTo>
                    <a:pt x="16" y="14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26" name="Freeform 230"/>
            <p:cNvSpPr>
              <a:spLocks/>
            </p:cNvSpPr>
            <p:nvPr userDrawn="1"/>
          </p:nvSpPr>
          <p:spPr bwMode="auto">
            <a:xfrm>
              <a:off x="4407" y="1856"/>
              <a:ext cx="16" cy="14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0" y="10"/>
                </a:cxn>
                <a:cxn ang="0">
                  <a:pos x="6" y="24"/>
                </a:cxn>
                <a:cxn ang="0">
                  <a:pos x="2" y="42"/>
                </a:cxn>
                <a:cxn ang="0">
                  <a:pos x="0" y="64"/>
                </a:cxn>
                <a:cxn ang="0">
                  <a:pos x="0" y="86"/>
                </a:cxn>
                <a:cxn ang="0">
                  <a:pos x="6" y="112"/>
                </a:cxn>
                <a:cxn ang="0">
                  <a:pos x="10" y="126"/>
                </a:cxn>
                <a:cxn ang="0">
                  <a:pos x="16" y="140"/>
                </a:cxn>
              </a:cxnLst>
              <a:rect l="0" t="0" r="r" b="b"/>
              <a:pathLst>
                <a:path w="16" h="140">
                  <a:moveTo>
                    <a:pt x="14" y="0"/>
                  </a:moveTo>
                  <a:lnTo>
                    <a:pt x="14" y="0"/>
                  </a:lnTo>
                  <a:lnTo>
                    <a:pt x="10" y="10"/>
                  </a:lnTo>
                  <a:lnTo>
                    <a:pt x="6" y="24"/>
                  </a:lnTo>
                  <a:lnTo>
                    <a:pt x="2" y="42"/>
                  </a:lnTo>
                  <a:lnTo>
                    <a:pt x="0" y="64"/>
                  </a:lnTo>
                  <a:lnTo>
                    <a:pt x="0" y="86"/>
                  </a:lnTo>
                  <a:lnTo>
                    <a:pt x="6" y="112"/>
                  </a:lnTo>
                  <a:lnTo>
                    <a:pt x="10" y="126"/>
                  </a:lnTo>
                  <a:lnTo>
                    <a:pt x="16" y="14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27" name="Freeform 231"/>
            <p:cNvSpPr>
              <a:spLocks/>
            </p:cNvSpPr>
            <p:nvPr userDrawn="1"/>
          </p:nvSpPr>
          <p:spPr bwMode="auto">
            <a:xfrm>
              <a:off x="4505" y="2030"/>
              <a:ext cx="7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18" y="6"/>
                </a:cxn>
                <a:cxn ang="0">
                  <a:pos x="28" y="6"/>
                </a:cxn>
                <a:cxn ang="0">
                  <a:pos x="42" y="6"/>
                </a:cxn>
                <a:cxn ang="0">
                  <a:pos x="58" y="6"/>
                </a:cxn>
                <a:cxn ang="0">
                  <a:pos x="78" y="2"/>
                </a:cxn>
                <a:cxn ang="0">
                  <a:pos x="0" y="0"/>
                </a:cxn>
              </a:cxnLst>
              <a:rect l="0" t="0" r="r" b="b"/>
              <a:pathLst>
                <a:path w="78" h="6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8" y="6"/>
                  </a:lnTo>
                  <a:lnTo>
                    <a:pt x="28" y="6"/>
                  </a:lnTo>
                  <a:lnTo>
                    <a:pt x="42" y="6"/>
                  </a:lnTo>
                  <a:lnTo>
                    <a:pt x="58" y="6"/>
                  </a:lnTo>
                  <a:lnTo>
                    <a:pt x="78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28" name="Freeform 232"/>
            <p:cNvSpPr>
              <a:spLocks/>
            </p:cNvSpPr>
            <p:nvPr userDrawn="1"/>
          </p:nvSpPr>
          <p:spPr bwMode="auto">
            <a:xfrm>
              <a:off x="4505" y="2030"/>
              <a:ext cx="7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18" y="6"/>
                </a:cxn>
                <a:cxn ang="0">
                  <a:pos x="28" y="6"/>
                </a:cxn>
                <a:cxn ang="0">
                  <a:pos x="42" y="6"/>
                </a:cxn>
                <a:cxn ang="0">
                  <a:pos x="58" y="6"/>
                </a:cxn>
                <a:cxn ang="0">
                  <a:pos x="78" y="2"/>
                </a:cxn>
              </a:cxnLst>
              <a:rect l="0" t="0" r="r" b="b"/>
              <a:pathLst>
                <a:path w="78" h="6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8" y="6"/>
                  </a:lnTo>
                  <a:lnTo>
                    <a:pt x="28" y="6"/>
                  </a:lnTo>
                  <a:lnTo>
                    <a:pt x="42" y="6"/>
                  </a:lnTo>
                  <a:lnTo>
                    <a:pt x="58" y="6"/>
                  </a:lnTo>
                  <a:lnTo>
                    <a:pt x="78" y="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29" name="Freeform 233"/>
            <p:cNvSpPr>
              <a:spLocks/>
            </p:cNvSpPr>
            <p:nvPr userDrawn="1"/>
          </p:nvSpPr>
          <p:spPr bwMode="auto">
            <a:xfrm>
              <a:off x="4503" y="1810"/>
              <a:ext cx="92" cy="6"/>
            </a:xfrm>
            <a:custGeom>
              <a:avLst/>
              <a:gdLst/>
              <a:ahLst/>
              <a:cxnLst>
                <a:cxn ang="0">
                  <a:pos x="92" y="6"/>
                </a:cxn>
                <a:cxn ang="0">
                  <a:pos x="92" y="6"/>
                </a:cxn>
                <a:cxn ang="0">
                  <a:pos x="86" y="4"/>
                </a:cxn>
                <a:cxn ang="0">
                  <a:pos x="70" y="0"/>
                </a:cxn>
                <a:cxn ang="0">
                  <a:pos x="56" y="0"/>
                </a:cxn>
                <a:cxn ang="0">
                  <a:pos x="40" y="0"/>
                </a:cxn>
                <a:cxn ang="0">
                  <a:pos x="22" y="2"/>
                </a:cxn>
                <a:cxn ang="0">
                  <a:pos x="0" y="6"/>
                </a:cxn>
                <a:cxn ang="0">
                  <a:pos x="92" y="6"/>
                </a:cxn>
              </a:cxnLst>
              <a:rect l="0" t="0" r="r" b="b"/>
              <a:pathLst>
                <a:path w="92" h="6">
                  <a:moveTo>
                    <a:pt x="92" y="6"/>
                  </a:moveTo>
                  <a:lnTo>
                    <a:pt x="92" y="6"/>
                  </a:lnTo>
                  <a:lnTo>
                    <a:pt x="86" y="4"/>
                  </a:lnTo>
                  <a:lnTo>
                    <a:pt x="70" y="0"/>
                  </a:lnTo>
                  <a:lnTo>
                    <a:pt x="56" y="0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0" y="6"/>
                  </a:lnTo>
                  <a:lnTo>
                    <a:pt x="92" y="6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30" name="Freeform 234"/>
            <p:cNvSpPr>
              <a:spLocks/>
            </p:cNvSpPr>
            <p:nvPr userDrawn="1"/>
          </p:nvSpPr>
          <p:spPr bwMode="auto">
            <a:xfrm>
              <a:off x="4503" y="1810"/>
              <a:ext cx="92" cy="6"/>
            </a:xfrm>
            <a:custGeom>
              <a:avLst/>
              <a:gdLst/>
              <a:ahLst/>
              <a:cxnLst>
                <a:cxn ang="0">
                  <a:pos x="92" y="6"/>
                </a:cxn>
                <a:cxn ang="0">
                  <a:pos x="92" y="6"/>
                </a:cxn>
                <a:cxn ang="0">
                  <a:pos x="86" y="4"/>
                </a:cxn>
                <a:cxn ang="0">
                  <a:pos x="70" y="0"/>
                </a:cxn>
                <a:cxn ang="0">
                  <a:pos x="56" y="0"/>
                </a:cxn>
                <a:cxn ang="0">
                  <a:pos x="40" y="0"/>
                </a:cxn>
                <a:cxn ang="0">
                  <a:pos x="22" y="2"/>
                </a:cxn>
                <a:cxn ang="0">
                  <a:pos x="0" y="6"/>
                </a:cxn>
              </a:cxnLst>
              <a:rect l="0" t="0" r="r" b="b"/>
              <a:pathLst>
                <a:path w="92" h="6">
                  <a:moveTo>
                    <a:pt x="92" y="6"/>
                  </a:moveTo>
                  <a:lnTo>
                    <a:pt x="92" y="6"/>
                  </a:lnTo>
                  <a:lnTo>
                    <a:pt x="86" y="4"/>
                  </a:lnTo>
                  <a:lnTo>
                    <a:pt x="70" y="0"/>
                  </a:lnTo>
                  <a:lnTo>
                    <a:pt x="56" y="0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31" name="Freeform 235"/>
            <p:cNvSpPr>
              <a:spLocks/>
            </p:cNvSpPr>
            <p:nvPr userDrawn="1"/>
          </p:nvSpPr>
          <p:spPr bwMode="auto">
            <a:xfrm>
              <a:off x="4647" y="1884"/>
              <a:ext cx="8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84"/>
                </a:cxn>
                <a:cxn ang="0">
                  <a:pos x="2" y="80"/>
                </a:cxn>
                <a:cxn ang="0">
                  <a:pos x="6" y="64"/>
                </a:cxn>
                <a:cxn ang="0">
                  <a:pos x="8" y="54"/>
                </a:cxn>
                <a:cxn ang="0">
                  <a:pos x="8" y="38"/>
                </a:cxn>
                <a:cxn ang="0">
                  <a:pos x="8" y="20"/>
                </a:cxn>
                <a:cxn ang="0">
                  <a:pos x="6" y="0"/>
                </a:cxn>
                <a:cxn ang="0">
                  <a:pos x="0" y="84"/>
                </a:cxn>
              </a:cxnLst>
              <a:rect l="0" t="0" r="r" b="b"/>
              <a:pathLst>
                <a:path w="8" h="84">
                  <a:moveTo>
                    <a:pt x="0" y="84"/>
                  </a:moveTo>
                  <a:lnTo>
                    <a:pt x="0" y="84"/>
                  </a:lnTo>
                  <a:lnTo>
                    <a:pt x="2" y="80"/>
                  </a:lnTo>
                  <a:lnTo>
                    <a:pt x="6" y="64"/>
                  </a:lnTo>
                  <a:lnTo>
                    <a:pt x="8" y="54"/>
                  </a:lnTo>
                  <a:lnTo>
                    <a:pt x="8" y="38"/>
                  </a:lnTo>
                  <a:lnTo>
                    <a:pt x="8" y="20"/>
                  </a:lnTo>
                  <a:lnTo>
                    <a:pt x="6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32" name="Freeform 236"/>
            <p:cNvSpPr>
              <a:spLocks/>
            </p:cNvSpPr>
            <p:nvPr userDrawn="1"/>
          </p:nvSpPr>
          <p:spPr bwMode="auto">
            <a:xfrm>
              <a:off x="4647" y="1884"/>
              <a:ext cx="8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84"/>
                </a:cxn>
                <a:cxn ang="0">
                  <a:pos x="2" y="80"/>
                </a:cxn>
                <a:cxn ang="0">
                  <a:pos x="6" y="64"/>
                </a:cxn>
                <a:cxn ang="0">
                  <a:pos x="8" y="54"/>
                </a:cxn>
                <a:cxn ang="0">
                  <a:pos x="8" y="38"/>
                </a:cxn>
                <a:cxn ang="0">
                  <a:pos x="8" y="20"/>
                </a:cxn>
                <a:cxn ang="0">
                  <a:pos x="6" y="0"/>
                </a:cxn>
              </a:cxnLst>
              <a:rect l="0" t="0" r="r" b="b"/>
              <a:pathLst>
                <a:path w="8" h="84">
                  <a:moveTo>
                    <a:pt x="0" y="84"/>
                  </a:moveTo>
                  <a:lnTo>
                    <a:pt x="0" y="84"/>
                  </a:lnTo>
                  <a:lnTo>
                    <a:pt x="2" y="80"/>
                  </a:lnTo>
                  <a:lnTo>
                    <a:pt x="6" y="64"/>
                  </a:lnTo>
                  <a:lnTo>
                    <a:pt x="8" y="54"/>
                  </a:lnTo>
                  <a:lnTo>
                    <a:pt x="8" y="38"/>
                  </a:lnTo>
                  <a:lnTo>
                    <a:pt x="8" y="20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33" name="Freeform 237"/>
            <p:cNvSpPr>
              <a:spLocks/>
            </p:cNvSpPr>
            <p:nvPr userDrawn="1"/>
          </p:nvSpPr>
          <p:spPr bwMode="auto">
            <a:xfrm>
              <a:off x="4431" y="1876"/>
              <a:ext cx="8" cy="10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4" y="6"/>
                </a:cxn>
                <a:cxn ang="0">
                  <a:pos x="0" y="24"/>
                </a:cxn>
                <a:cxn ang="0">
                  <a:pos x="0" y="38"/>
                </a:cxn>
                <a:cxn ang="0">
                  <a:pos x="0" y="54"/>
                </a:cxn>
                <a:cxn ang="0">
                  <a:pos x="2" y="76"/>
                </a:cxn>
                <a:cxn ang="0">
                  <a:pos x="8" y="102"/>
                </a:cxn>
                <a:cxn ang="0">
                  <a:pos x="6" y="0"/>
                </a:cxn>
              </a:cxnLst>
              <a:rect l="0" t="0" r="r" b="b"/>
              <a:pathLst>
                <a:path w="8" h="102">
                  <a:moveTo>
                    <a:pt x="6" y="0"/>
                  </a:moveTo>
                  <a:lnTo>
                    <a:pt x="6" y="0"/>
                  </a:lnTo>
                  <a:lnTo>
                    <a:pt x="4" y="6"/>
                  </a:lnTo>
                  <a:lnTo>
                    <a:pt x="0" y="24"/>
                  </a:lnTo>
                  <a:lnTo>
                    <a:pt x="0" y="38"/>
                  </a:lnTo>
                  <a:lnTo>
                    <a:pt x="0" y="54"/>
                  </a:lnTo>
                  <a:lnTo>
                    <a:pt x="2" y="76"/>
                  </a:lnTo>
                  <a:lnTo>
                    <a:pt x="8" y="10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34" name="Freeform 238"/>
            <p:cNvSpPr>
              <a:spLocks/>
            </p:cNvSpPr>
            <p:nvPr userDrawn="1"/>
          </p:nvSpPr>
          <p:spPr bwMode="auto">
            <a:xfrm>
              <a:off x="4431" y="1876"/>
              <a:ext cx="8" cy="10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4" y="6"/>
                </a:cxn>
                <a:cxn ang="0">
                  <a:pos x="0" y="24"/>
                </a:cxn>
                <a:cxn ang="0">
                  <a:pos x="0" y="38"/>
                </a:cxn>
                <a:cxn ang="0">
                  <a:pos x="0" y="54"/>
                </a:cxn>
                <a:cxn ang="0">
                  <a:pos x="2" y="76"/>
                </a:cxn>
                <a:cxn ang="0">
                  <a:pos x="8" y="102"/>
                </a:cxn>
              </a:cxnLst>
              <a:rect l="0" t="0" r="r" b="b"/>
              <a:pathLst>
                <a:path w="8" h="102">
                  <a:moveTo>
                    <a:pt x="6" y="0"/>
                  </a:moveTo>
                  <a:lnTo>
                    <a:pt x="6" y="0"/>
                  </a:lnTo>
                  <a:lnTo>
                    <a:pt x="4" y="6"/>
                  </a:lnTo>
                  <a:lnTo>
                    <a:pt x="0" y="24"/>
                  </a:lnTo>
                  <a:lnTo>
                    <a:pt x="0" y="38"/>
                  </a:lnTo>
                  <a:lnTo>
                    <a:pt x="0" y="54"/>
                  </a:lnTo>
                  <a:lnTo>
                    <a:pt x="2" y="76"/>
                  </a:lnTo>
                  <a:lnTo>
                    <a:pt x="8" y="10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35" name="Freeform 239"/>
            <p:cNvSpPr>
              <a:spLocks/>
            </p:cNvSpPr>
            <p:nvPr userDrawn="1"/>
          </p:nvSpPr>
          <p:spPr bwMode="auto">
            <a:xfrm>
              <a:off x="4447" y="1914"/>
              <a:ext cx="28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10" y="24"/>
                </a:cxn>
                <a:cxn ang="0">
                  <a:pos x="20" y="18"/>
                </a:cxn>
                <a:cxn ang="0">
                  <a:pos x="28" y="14"/>
                </a:cxn>
                <a:cxn ang="0">
                  <a:pos x="28" y="14"/>
                </a:cxn>
                <a:cxn ang="0">
                  <a:pos x="14" y="10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0" y="32"/>
                </a:cxn>
              </a:cxnLst>
              <a:rect l="0" t="0" r="r" b="b"/>
              <a:pathLst>
                <a:path w="28" h="32">
                  <a:moveTo>
                    <a:pt x="0" y="32"/>
                  </a:moveTo>
                  <a:lnTo>
                    <a:pt x="0" y="32"/>
                  </a:lnTo>
                  <a:lnTo>
                    <a:pt x="10" y="24"/>
                  </a:lnTo>
                  <a:lnTo>
                    <a:pt x="20" y="18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14" y="10"/>
                  </a:ln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36" name="Freeform 240"/>
            <p:cNvSpPr>
              <a:spLocks/>
            </p:cNvSpPr>
            <p:nvPr userDrawn="1"/>
          </p:nvSpPr>
          <p:spPr bwMode="auto">
            <a:xfrm>
              <a:off x="4527" y="1996"/>
              <a:ext cx="34" cy="28"/>
            </a:xfrm>
            <a:custGeom>
              <a:avLst/>
              <a:gdLst/>
              <a:ahLst/>
              <a:cxnLst>
                <a:cxn ang="0">
                  <a:pos x="34" y="28"/>
                </a:cxn>
                <a:cxn ang="0">
                  <a:pos x="34" y="28"/>
                </a:cxn>
                <a:cxn ang="0">
                  <a:pos x="26" y="18"/>
                </a:cxn>
                <a:cxn ang="0">
                  <a:pos x="20" y="1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14"/>
                </a:cxn>
                <a:cxn ang="0">
                  <a:pos x="6" y="24"/>
                </a:cxn>
                <a:cxn ang="0">
                  <a:pos x="4" y="26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16" y="28"/>
                </a:cxn>
                <a:cxn ang="0">
                  <a:pos x="26" y="28"/>
                </a:cxn>
                <a:cxn ang="0">
                  <a:pos x="34" y="28"/>
                </a:cxn>
                <a:cxn ang="0">
                  <a:pos x="34" y="28"/>
                </a:cxn>
              </a:cxnLst>
              <a:rect l="0" t="0" r="r" b="b"/>
              <a:pathLst>
                <a:path w="34" h="28">
                  <a:moveTo>
                    <a:pt x="34" y="28"/>
                  </a:moveTo>
                  <a:lnTo>
                    <a:pt x="34" y="28"/>
                  </a:lnTo>
                  <a:lnTo>
                    <a:pt x="26" y="18"/>
                  </a:lnTo>
                  <a:lnTo>
                    <a:pt x="20" y="1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14"/>
                  </a:lnTo>
                  <a:lnTo>
                    <a:pt x="6" y="24"/>
                  </a:lnTo>
                  <a:lnTo>
                    <a:pt x="4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6" y="28"/>
                  </a:lnTo>
                  <a:lnTo>
                    <a:pt x="26" y="28"/>
                  </a:lnTo>
                  <a:lnTo>
                    <a:pt x="34" y="28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37" name="Freeform 241"/>
            <p:cNvSpPr>
              <a:spLocks/>
            </p:cNvSpPr>
            <p:nvPr userDrawn="1"/>
          </p:nvSpPr>
          <p:spPr bwMode="auto">
            <a:xfrm>
              <a:off x="4613" y="1910"/>
              <a:ext cx="28" cy="3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18" y="8"/>
                </a:cxn>
                <a:cxn ang="0">
                  <a:pos x="8" y="14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12" y="22"/>
                </a:cxn>
                <a:cxn ang="0">
                  <a:pos x="22" y="28"/>
                </a:cxn>
                <a:cxn ang="0">
                  <a:pos x="24" y="30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8" y="18"/>
                </a:cxn>
                <a:cxn ang="0">
                  <a:pos x="28" y="8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28" h="34">
                  <a:moveTo>
                    <a:pt x="28" y="0"/>
                  </a:moveTo>
                  <a:lnTo>
                    <a:pt x="28" y="0"/>
                  </a:lnTo>
                  <a:lnTo>
                    <a:pt x="18" y="8"/>
                  </a:lnTo>
                  <a:lnTo>
                    <a:pt x="8" y="14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2" y="22"/>
                  </a:lnTo>
                  <a:lnTo>
                    <a:pt x="22" y="28"/>
                  </a:lnTo>
                  <a:lnTo>
                    <a:pt x="24" y="30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8" y="18"/>
                  </a:lnTo>
                  <a:lnTo>
                    <a:pt x="28" y="8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38" name="Freeform 242"/>
            <p:cNvSpPr>
              <a:spLocks/>
            </p:cNvSpPr>
            <p:nvPr userDrawn="1"/>
          </p:nvSpPr>
          <p:spPr bwMode="auto">
            <a:xfrm>
              <a:off x="4527" y="1826"/>
              <a:ext cx="32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8" y="10"/>
                </a:cxn>
                <a:cxn ang="0">
                  <a:pos x="14" y="20"/>
                </a:cxn>
                <a:cxn ang="0">
                  <a:pos x="18" y="28"/>
                </a:cxn>
                <a:cxn ang="0">
                  <a:pos x="18" y="28"/>
                </a:cxn>
                <a:cxn ang="0">
                  <a:pos x="22" y="14"/>
                </a:cxn>
                <a:cxn ang="0">
                  <a:pos x="28" y="6"/>
                </a:cxn>
                <a:cxn ang="0">
                  <a:pos x="30" y="2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1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lnTo>
                    <a:pt x="0" y="0"/>
                  </a:lnTo>
                  <a:lnTo>
                    <a:pt x="8" y="10"/>
                  </a:lnTo>
                  <a:lnTo>
                    <a:pt x="14" y="20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22" y="14"/>
                  </a:lnTo>
                  <a:lnTo>
                    <a:pt x="28" y="6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1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39" name="Freeform 243"/>
            <p:cNvSpPr>
              <a:spLocks/>
            </p:cNvSpPr>
            <p:nvPr userDrawn="1"/>
          </p:nvSpPr>
          <p:spPr bwMode="auto">
            <a:xfrm>
              <a:off x="4637" y="1796"/>
              <a:ext cx="40" cy="36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30" y="26"/>
                </a:cxn>
                <a:cxn ang="0">
                  <a:pos x="36" y="14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24" y="2"/>
                </a:cxn>
                <a:cxn ang="0">
                  <a:pos x="12" y="6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40" h="36">
                  <a:moveTo>
                    <a:pt x="0" y="10"/>
                  </a:moveTo>
                  <a:lnTo>
                    <a:pt x="0" y="10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30" y="26"/>
                  </a:lnTo>
                  <a:lnTo>
                    <a:pt x="36" y="14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24" y="2"/>
                  </a:lnTo>
                  <a:lnTo>
                    <a:pt x="12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40" name="Freeform 244"/>
            <p:cNvSpPr>
              <a:spLocks/>
            </p:cNvSpPr>
            <p:nvPr userDrawn="1"/>
          </p:nvSpPr>
          <p:spPr bwMode="auto">
            <a:xfrm>
              <a:off x="4629" y="2014"/>
              <a:ext cx="38" cy="3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2" y="30"/>
                </a:cxn>
                <a:cxn ang="0">
                  <a:pos x="24" y="34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34" y="22"/>
                </a:cxn>
                <a:cxn ang="0">
                  <a:pos x="30" y="10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38" h="38">
                  <a:moveTo>
                    <a:pt x="24" y="0"/>
                  </a:moveTo>
                  <a:lnTo>
                    <a:pt x="24" y="0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2" y="30"/>
                  </a:lnTo>
                  <a:lnTo>
                    <a:pt x="24" y="34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34" y="22"/>
                  </a:lnTo>
                  <a:lnTo>
                    <a:pt x="30" y="1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41" name="Freeform 245"/>
            <p:cNvSpPr>
              <a:spLocks/>
            </p:cNvSpPr>
            <p:nvPr userDrawn="1"/>
          </p:nvSpPr>
          <p:spPr bwMode="auto">
            <a:xfrm>
              <a:off x="4419" y="2018"/>
              <a:ext cx="40" cy="38"/>
            </a:xfrm>
            <a:custGeom>
              <a:avLst/>
              <a:gdLst/>
              <a:ahLst/>
              <a:cxnLst>
                <a:cxn ang="0">
                  <a:pos x="40" y="24"/>
                </a:cxn>
                <a:cxn ang="0">
                  <a:pos x="40" y="24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10"/>
                </a:cxn>
                <a:cxn ang="0">
                  <a:pos x="4" y="22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16" y="34"/>
                </a:cxn>
                <a:cxn ang="0">
                  <a:pos x="28" y="30"/>
                </a:cxn>
                <a:cxn ang="0">
                  <a:pos x="40" y="24"/>
                </a:cxn>
                <a:cxn ang="0">
                  <a:pos x="40" y="24"/>
                </a:cxn>
              </a:cxnLst>
              <a:rect l="0" t="0" r="r" b="b"/>
              <a:pathLst>
                <a:path w="40" h="38">
                  <a:moveTo>
                    <a:pt x="40" y="24"/>
                  </a:moveTo>
                  <a:lnTo>
                    <a:pt x="40" y="2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10"/>
                  </a:lnTo>
                  <a:lnTo>
                    <a:pt x="4" y="2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6" y="34"/>
                  </a:lnTo>
                  <a:lnTo>
                    <a:pt x="28" y="30"/>
                  </a:lnTo>
                  <a:lnTo>
                    <a:pt x="40" y="24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42" name="Freeform 246"/>
            <p:cNvSpPr>
              <a:spLocks/>
            </p:cNvSpPr>
            <p:nvPr userDrawn="1"/>
          </p:nvSpPr>
          <p:spPr bwMode="auto">
            <a:xfrm>
              <a:off x="4419" y="1794"/>
              <a:ext cx="38" cy="38"/>
            </a:xfrm>
            <a:custGeom>
              <a:avLst/>
              <a:gdLst/>
              <a:ahLst/>
              <a:cxnLst>
                <a:cxn ang="0">
                  <a:pos x="12" y="38"/>
                </a:cxn>
                <a:cxn ang="0">
                  <a:pos x="12" y="3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26" y="8"/>
                </a:cxn>
                <a:cxn ang="0">
                  <a:pos x="14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4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2" y="38"/>
                </a:cxn>
              </a:cxnLst>
              <a:rect l="0" t="0" r="r" b="b"/>
              <a:pathLst>
                <a:path w="38" h="38">
                  <a:moveTo>
                    <a:pt x="12" y="38"/>
                  </a:moveTo>
                  <a:lnTo>
                    <a:pt x="12" y="3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26" y="8"/>
                  </a:lnTo>
                  <a:lnTo>
                    <a:pt x="14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4"/>
                  </a:lnTo>
                  <a:lnTo>
                    <a:pt x="8" y="28"/>
                  </a:lnTo>
                  <a:lnTo>
                    <a:pt x="12" y="38"/>
                  </a:lnTo>
                  <a:lnTo>
                    <a:pt x="12" y="38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47"/>
          <p:cNvGrpSpPr>
            <a:grpSpLocks/>
          </p:cNvGrpSpPr>
          <p:nvPr/>
        </p:nvGrpSpPr>
        <p:grpSpPr bwMode="auto">
          <a:xfrm>
            <a:off x="73025" y="3055938"/>
            <a:ext cx="682625" cy="720725"/>
            <a:chOff x="4377" y="1752"/>
            <a:chExt cx="334" cy="352"/>
          </a:xfrm>
        </p:grpSpPr>
        <p:sp>
          <p:nvSpPr>
            <p:cNvPr id="29944" name="AutoShape 248"/>
            <p:cNvSpPr>
              <a:spLocks noChangeAspect="1" noChangeArrowheads="1" noTextEdit="1"/>
            </p:cNvSpPr>
            <p:nvPr userDrawn="1"/>
          </p:nvSpPr>
          <p:spPr bwMode="auto">
            <a:xfrm>
              <a:off x="4377" y="1752"/>
              <a:ext cx="33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45" name="Freeform 249"/>
            <p:cNvSpPr>
              <a:spLocks/>
            </p:cNvSpPr>
            <p:nvPr userDrawn="1"/>
          </p:nvSpPr>
          <p:spPr bwMode="auto">
            <a:xfrm>
              <a:off x="4381" y="1756"/>
              <a:ext cx="326" cy="344"/>
            </a:xfrm>
            <a:custGeom>
              <a:avLst/>
              <a:gdLst/>
              <a:ahLst/>
              <a:cxnLst>
                <a:cxn ang="0">
                  <a:pos x="326" y="344"/>
                </a:cxn>
                <a:cxn ang="0">
                  <a:pos x="0" y="342"/>
                </a:cxn>
                <a:cxn ang="0">
                  <a:pos x="0" y="0"/>
                </a:cxn>
                <a:cxn ang="0">
                  <a:pos x="326" y="0"/>
                </a:cxn>
                <a:cxn ang="0">
                  <a:pos x="326" y="344"/>
                </a:cxn>
              </a:cxnLst>
              <a:rect l="0" t="0" r="r" b="b"/>
              <a:pathLst>
                <a:path w="326" h="344">
                  <a:moveTo>
                    <a:pt x="326" y="344"/>
                  </a:moveTo>
                  <a:lnTo>
                    <a:pt x="0" y="342"/>
                  </a:lnTo>
                  <a:lnTo>
                    <a:pt x="0" y="0"/>
                  </a:lnTo>
                  <a:lnTo>
                    <a:pt x="326" y="0"/>
                  </a:lnTo>
                  <a:lnTo>
                    <a:pt x="326" y="344"/>
                  </a:lnTo>
                  <a:close/>
                </a:path>
              </a:pathLst>
            </a:custGeom>
            <a:solidFill>
              <a:srgbClr val="DBC8E8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46" name="Freeform 250"/>
            <p:cNvSpPr>
              <a:spLocks/>
            </p:cNvSpPr>
            <p:nvPr userDrawn="1"/>
          </p:nvSpPr>
          <p:spPr bwMode="auto">
            <a:xfrm>
              <a:off x="4395" y="1770"/>
              <a:ext cx="300" cy="310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244" y="14"/>
                </a:cxn>
                <a:cxn ang="0">
                  <a:pos x="224" y="22"/>
                </a:cxn>
                <a:cxn ang="0">
                  <a:pos x="210" y="36"/>
                </a:cxn>
                <a:cxn ang="0">
                  <a:pos x="190" y="54"/>
                </a:cxn>
                <a:cxn ang="0">
                  <a:pos x="170" y="86"/>
                </a:cxn>
                <a:cxn ang="0">
                  <a:pos x="152" y="130"/>
                </a:cxn>
                <a:cxn ang="0">
                  <a:pos x="144" y="106"/>
                </a:cxn>
                <a:cxn ang="0">
                  <a:pos x="118" y="60"/>
                </a:cxn>
                <a:cxn ang="0">
                  <a:pos x="96" y="36"/>
                </a:cxn>
                <a:cxn ang="0">
                  <a:pos x="70" y="16"/>
                </a:cxn>
                <a:cxn ang="0">
                  <a:pos x="38" y="6"/>
                </a:cxn>
                <a:cxn ang="0">
                  <a:pos x="0" y="8"/>
                </a:cxn>
                <a:cxn ang="0">
                  <a:pos x="4" y="28"/>
                </a:cxn>
                <a:cxn ang="0">
                  <a:pos x="20" y="72"/>
                </a:cxn>
                <a:cxn ang="0">
                  <a:pos x="36" y="98"/>
                </a:cxn>
                <a:cxn ang="0">
                  <a:pos x="58" y="122"/>
                </a:cxn>
                <a:cxn ang="0">
                  <a:pos x="90" y="142"/>
                </a:cxn>
                <a:cxn ang="0">
                  <a:pos x="132" y="156"/>
                </a:cxn>
                <a:cxn ang="0">
                  <a:pos x="126" y="156"/>
                </a:cxn>
                <a:cxn ang="0">
                  <a:pos x="96" y="168"/>
                </a:cxn>
                <a:cxn ang="0">
                  <a:pos x="62" y="188"/>
                </a:cxn>
                <a:cxn ang="0">
                  <a:pos x="40" y="212"/>
                </a:cxn>
                <a:cxn ang="0">
                  <a:pos x="20" y="242"/>
                </a:cxn>
                <a:cxn ang="0">
                  <a:pos x="6" y="284"/>
                </a:cxn>
                <a:cxn ang="0">
                  <a:pos x="0" y="308"/>
                </a:cxn>
                <a:cxn ang="0">
                  <a:pos x="40" y="302"/>
                </a:cxn>
                <a:cxn ang="0">
                  <a:pos x="78" y="286"/>
                </a:cxn>
                <a:cxn ang="0">
                  <a:pos x="102" y="266"/>
                </a:cxn>
                <a:cxn ang="0">
                  <a:pos x="126" y="240"/>
                </a:cxn>
                <a:cxn ang="0">
                  <a:pos x="144" y="202"/>
                </a:cxn>
                <a:cxn ang="0">
                  <a:pos x="150" y="180"/>
                </a:cxn>
                <a:cxn ang="0">
                  <a:pos x="166" y="226"/>
                </a:cxn>
                <a:cxn ang="0">
                  <a:pos x="190" y="264"/>
                </a:cxn>
                <a:cxn ang="0">
                  <a:pos x="212" y="286"/>
                </a:cxn>
                <a:cxn ang="0">
                  <a:pos x="242" y="304"/>
                </a:cxn>
                <a:cxn ang="0">
                  <a:pos x="276" y="310"/>
                </a:cxn>
                <a:cxn ang="0">
                  <a:pos x="296" y="310"/>
                </a:cxn>
                <a:cxn ang="0">
                  <a:pos x="296" y="290"/>
                </a:cxn>
                <a:cxn ang="0">
                  <a:pos x="288" y="256"/>
                </a:cxn>
                <a:cxn ang="0">
                  <a:pos x="278" y="230"/>
                </a:cxn>
                <a:cxn ang="0">
                  <a:pos x="258" y="204"/>
                </a:cxn>
                <a:cxn ang="0">
                  <a:pos x="232" y="182"/>
                </a:cxn>
                <a:cxn ang="0">
                  <a:pos x="192" y="164"/>
                </a:cxn>
                <a:cxn ang="0">
                  <a:pos x="168" y="158"/>
                </a:cxn>
                <a:cxn ang="0">
                  <a:pos x="190" y="152"/>
                </a:cxn>
                <a:cxn ang="0">
                  <a:pos x="222" y="138"/>
                </a:cxn>
                <a:cxn ang="0">
                  <a:pos x="246" y="122"/>
                </a:cxn>
                <a:cxn ang="0">
                  <a:pos x="270" y="98"/>
                </a:cxn>
                <a:cxn ang="0">
                  <a:pos x="288" y="66"/>
                </a:cxn>
                <a:cxn ang="0">
                  <a:pos x="298" y="24"/>
                </a:cxn>
                <a:cxn ang="0">
                  <a:pos x="300" y="0"/>
                </a:cxn>
              </a:cxnLst>
              <a:rect l="0" t="0" r="r" b="b"/>
              <a:pathLst>
                <a:path w="300" h="310">
                  <a:moveTo>
                    <a:pt x="300" y="0"/>
                  </a:moveTo>
                  <a:lnTo>
                    <a:pt x="300" y="0"/>
                  </a:lnTo>
                  <a:lnTo>
                    <a:pt x="268" y="6"/>
                  </a:lnTo>
                  <a:lnTo>
                    <a:pt x="244" y="14"/>
                  </a:lnTo>
                  <a:lnTo>
                    <a:pt x="232" y="18"/>
                  </a:lnTo>
                  <a:lnTo>
                    <a:pt x="224" y="22"/>
                  </a:lnTo>
                  <a:lnTo>
                    <a:pt x="224" y="22"/>
                  </a:lnTo>
                  <a:lnTo>
                    <a:pt x="210" y="36"/>
                  </a:lnTo>
                  <a:lnTo>
                    <a:pt x="200" y="44"/>
                  </a:lnTo>
                  <a:lnTo>
                    <a:pt x="190" y="54"/>
                  </a:lnTo>
                  <a:lnTo>
                    <a:pt x="180" y="68"/>
                  </a:lnTo>
                  <a:lnTo>
                    <a:pt x="170" y="86"/>
                  </a:lnTo>
                  <a:lnTo>
                    <a:pt x="160" y="106"/>
                  </a:lnTo>
                  <a:lnTo>
                    <a:pt x="152" y="130"/>
                  </a:lnTo>
                  <a:lnTo>
                    <a:pt x="152" y="130"/>
                  </a:lnTo>
                  <a:lnTo>
                    <a:pt x="144" y="106"/>
                  </a:lnTo>
                  <a:lnTo>
                    <a:pt x="132" y="84"/>
                  </a:lnTo>
                  <a:lnTo>
                    <a:pt x="118" y="60"/>
                  </a:lnTo>
                  <a:lnTo>
                    <a:pt x="108" y="48"/>
                  </a:lnTo>
                  <a:lnTo>
                    <a:pt x="96" y="36"/>
                  </a:lnTo>
                  <a:lnTo>
                    <a:pt x="84" y="26"/>
                  </a:lnTo>
                  <a:lnTo>
                    <a:pt x="70" y="16"/>
                  </a:lnTo>
                  <a:lnTo>
                    <a:pt x="56" y="10"/>
                  </a:lnTo>
                  <a:lnTo>
                    <a:pt x="38" y="6"/>
                  </a:lnTo>
                  <a:lnTo>
                    <a:pt x="2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28"/>
                  </a:lnTo>
                  <a:lnTo>
                    <a:pt x="10" y="48"/>
                  </a:lnTo>
                  <a:lnTo>
                    <a:pt x="20" y="72"/>
                  </a:lnTo>
                  <a:lnTo>
                    <a:pt x="26" y="86"/>
                  </a:lnTo>
                  <a:lnTo>
                    <a:pt x="36" y="98"/>
                  </a:lnTo>
                  <a:lnTo>
                    <a:pt x="46" y="110"/>
                  </a:lnTo>
                  <a:lnTo>
                    <a:pt x="58" y="122"/>
                  </a:lnTo>
                  <a:lnTo>
                    <a:pt x="74" y="134"/>
                  </a:lnTo>
                  <a:lnTo>
                    <a:pt x="90" y="142"/>
                  </a:lnTo>
                  <a:lnTo>
                    <a:pt x="110" y="150"/>
                  </a:lnTo>
                  <a:lnTo>
                    <a:pt x="132" y="156"/>
                  </a:lnTo>
                  <a:lnTo>
                    <a:pt x="132" y="156"/>
                  </a:lnTo>
                  <a:lnTo>
                    <a:pt x="126" y="156"/>
                  </a:lnTo>
                  <a:lnTo>
                    <a:pt x="114" y="160"/>
                  </a:lnTo>
                  <a:lnTo>
                    <a:pt x="96" y="168"/>
                  </a:lnTo>
                  <a:lnTo>
                    <a:pt x="74" y="180"/>
                  </a:lnTo>
                  <a:lnTo>
                    <a:pt x="62" y="188"/>
                  </a:lnTo>
                  <a:lnTo>
                    <a:pt x="50" y="200"/>
                  </a:lnTo>
                  <a:lnTo>
                    <a:pt x="40" y="212"/>
                  </a:lnTo>
                  <a:lnTo>
                    <a:pt x="30" y="226"/>
                  </a:lnTo>
                  <a:lnTo>
                    <a:pt x="20" y="242"/>
                  </a:lnTo>
                  <a:lnTo>
                    <a:pt x="12" y="262"/>
                  </a:lnTo>
                  <a:lnTo>
                    <a:pt x="6" y="284"/>
                  </a:lnTo>
                  <a:lnTo>
                    <a:pt x="0" y="308"/>
                  </a:lnTo>
                  <a:lnTo>
                    <a:pt x="0" y="308"/>
                  </a:lnTo>
                  <a:lnTo>
                    <a:pt x="20" y="306"/>
                  </a:lnTo>
                  <a:lnTo>
                    <a:pt x="40" y="302"/>
                  </a:lnTo>
                  <a:lnTo>
                    <a:pt x="64" y="292"/>
                  </a:lnTo>
                  <a:lnTo>
                    <a:pt x="78" y="286"/>
                  </a:lnTo>
                  <a:lnTo>
                    <a:pt x="90" y="276"/>
                  </a:lnTo>
                  <a:lnTo>
                    <a:pt x="102" y="266"/>
                  </a:lnTo>
                  <a:lnTo>
                    <a:pt x="114" y="254"/>
                  </a:lnTo>
                  <a:lnTo>
                    <a:pt x="126" y="240"/>
                  </a:lnTo>
                  <a:lnTo>
                    <a:pt x="136" y="222"/>
                  </a:lnTo>
                  <a:lnTo>
                    <a:pt x="144" y="20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6" y="202"/>
                  </a:lnTo>
                  <a:lnTo>
                    <a:pt x="166" y="226"/>
                  </a:lnTo>
                  <a:lnTo>
                    <a:pt x="180" y="250"/>
                  </a:lnTo>
                  <a:lnTo>
                    <a:pt x="190" y="264"/>
                  </a:lnTo>
                  <a:lnTo>
                    <a:pt x="200" y="276"/>
                  </a:lnTo>
                  <a:lnTo>
                    <a:pt x="212" y="286"/>
                  </a:lnTo>
                  <a:lnTo>
                    <a:pt x="226" y="296"/>
                  </a:lnTo>
                  <a:lnTo>
                    <a:pt x="242" y="304"/>
                  </a:lnTo>
                  <a:lnTo>
                    <a:pt x="258" y="308"/>
                  </a:lnTo>
                  <a:lnTo>
                    <a:pt x="276" y="310"/>
                  </a:lnTo>
                  <a:lnTo>
                    <a:pt x="296" y="310"/>
                  </a:lnTo>
                  <a:lnTo>
                    <a:pt x="296" y="310"/>
                  </a:lnTo>
                  <a:lnTo>
                    <a:pt x="296" y="304"/>
                  </a:lnTo>
                  <a:lnTo>
                    <a:pt x="296" y="290"/>
                  </a:lnTo>
                  <a:lnTo>
                    <a:pt x="292" y="268"/>
                  </a:lnTo>
                  <a:lnTo>
                    <a:pt x="288" y="256"/>
                  </a:lnTo>
                  <a:lnTo>
                    <a:pt x="284" y="244"/>
                  </a:lnTo>
                  <a:lnTo>
                    <a:pt x="278" y="230"/>
                  </a:lnTo>
                  <a:lnTo>
                    <a:pt x="270" y="218"/>
                  </a:lnTo>
                  <a:lnTo>
                    <a:pt x="258" y="204"/>
                  </a:lnTo>
                  <a:lnTo>
                    <a:pt x="246" y="192"/>
                  </a:lnTo>
                  <a:lnTo>
                    <a:pt x="232" y="182"/>
                  </a:lnTo>
                  <a:lnTo>
                    <a:pt x="214" y="172"/>
                  </a:lnTo>
                  <a:lnTo>
                    <a:pt x="192" y="164"/>
                  </a:lnTo>
                  <a:lnTo>
                    <a:pt x="168" y="158"/>
                  </a:lnTo>
                  <a:lnTo>
                    <a:pt x="168" y="158"/>
                  </a:lnTo>
                  <a:lnTo>
                    <a:pt x="174" y="156"/>
                  </a:lnTo>
                  <a:lnTo>
                    <a:pt x="190" y="152"/>
                  </a:lnTo>
                  <a:lnTo>
                    <a:pt x="210" y="144"/>
                  </a:lnTo>
                  <a:lnTo>
                    <a:pt x="222" y="138"/>
                  </a:lnTo>
                  <a:lnTo>
                    <a:pt x="234" y="130"/>
                  </a:lnTo>
                  <a:lnTo>
                    <a:pt x="246" y="122"/>
                  </a:lnTo>
                  <a:lnTo>
                    <a:pt x="258" y="110"/>
                  </a:lnTo>
                  <a:lnTo>
                    <a:pt x="270" y="98"/>
                  </a:lnTo>
                  <a:lnTo>
                    <a:pt x="280" y="82"/>
                  </a:lnTo>
                  <a:lnTo>
                    <a:pt x="288" y="66"/>
                  </a:lnTo>
                  <a:lnTo>
                    <a:pt x="294" y="46"/>
                  </a:lnTo>
                  <a:lnTo>
                    <a:pt x="298" y="24"/>
                  </a:lnTo>
                  <a:lnTo>
                    <a:pt x="300" y="0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DBC8E8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47" name="Freeform 251"/>
            <p:cNvSpPr>
              <a:spLocks/>
            </p:cNvSpPr>
            <p:nvPr userDrawn="1"/>
          </p:nvSpPr>
          <p:spPr bwMode="auto">
            <a:xfrm>
              <a:off x="4567" y="1828"/>
              <a:ext cx="72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14" y="72"/>
                </a:cxn>
                <a:cxn ang="0">
                  <a:pos x="24" y="70"/>
                </a:cxn>
                <a:cxn ang="0">
                  <a:pos x="36" y="64"/>
                </a:cxn>
                <a:cxn ang="0">
                  <a:pos x="48" y="58"/>
                </a:cxn>
                <a:cxn ang="0">
                  <a:pos x="60" y="46"/>
                </a:cxn>
                <a:cxn ang="0">
                  <a:pos x="72" y="32"/>
                </a:cxn>
                <a:cxn ang="0">
                  <a:pos x="72" y="32"/>
                </a:cxn>
                <a:cxn ang="0">
                  <a:pos x="60" y="18"/>
                </a:cxn>
                <a:cxn ang="0">
                  <a:pos x="50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6"/>
                </a:cxn>
                <a:cxn ang="0">
                  <a:pos x="22" y="24"/>
                </a:cxn>
                <a:cxn ang="0">
                  <a:pos x="14" y="36"/>
                </a:cxn>
                <a:cxn ang="0">
                  <a:pos x="8" y="48"/>
                </a:cxn>
                <a:cxn ang="0">
                  <a:pos x="2" y="60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w="72" h="74">
                  <a:moveTo>
                    <a:pt x="0" y="74"/>
                  </a:move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4" y="70"/>
                  </a:lnTo>
                  <a:lnTo>
                    <a:pt x="36" y="64"/>
                  </a:lnTo>
                  <a:lnTo>
                    <a:pt x="48" y="58"/>
                  </a:lnTo>
                  <a:lnTo>
                    <a:pt x="60" y="46"/>
                  </a:lnTo>
                  <a:lnTo>
                    <a:pt x="72" y="32"/>
                  </a:lnTo>
                  <a:lnTo>
                    <a:pt x="72" y="32"/>
                  </a:lnTo>
                  <a:lnTo>
                    <a:pt x="60" y="18"/>
                  </a:lnTo>
                  <a:lnTo>
                    <a:pt x="50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6"/>
                  </a:lnTo>
                  <a:lnTo>
                    <a:pt x="22" y="24"/>
                  </a:lnTo>
                  <a:lnTo>
                    <a:pt x="14" y="36"/>
                  </a:lnTo>
                  <a:lnTo>
                    <a:pt x="8" y="48"/>
                  </a:lnTo>
                  <a:lnTo>
                    <a:pt x="2" y="6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48" name="Freeform 252"/>
            <p:cNvSpPr>
              <a:spLocks/>
            </p:cNvSpPr>
            <p:nvPr userDrawn="1"/>
          </p:nvSpPr>
          <p:spPr bwMode="auto">
            <a:xfrm>
              <a:off x="4449" y="1830"/>
              <a:ext cx="74" cy="72"/>
            </a:xfrm>
            <a:custGeom>
              <a:avLst/>
              <a:gdLst/>
              <a:ahLst/>
              <a:cxnLst>
                <a:cxn ang="0">
                  <a:pos x="74" y="72"/>
                </a:cxn>
                <a:cxn ang="0">
                  <a:pos x="74" y="72"/>
                </a:cxn>
                <a:cxn ang="0">
                  <a:pos x="74" y="64"/>
                </a:cxn>
                <a:cxn ang="0">
                  <a:pos x="74" y="56"/>
                </a:cxn>
                <a:cxn ang="0">
                  <a:pos x="70" y="48"/>
                </a:cxn>
                <a:cxn ang="0">
                  <a:pos x="66" y="36"/>
                </a:cxn>
                <a:cxn ang="0">
                  <a:pos x="58" y="24"/>
                </a:cxn>
                <a:cxn ang="0">
                  <a:pos x="48" y="12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18" y="12"/>
                </a:cxn>
                <a:cxn ang="0">
                  <a:pos x="8" y="22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8" y="36"/>
                </a:cxn>
                <a:cxn ang="0">
                  <a:pos x="26" y="50"/>
                </a:cxn>
                <a:cxn ang="0">
                  <a:pos x="38" y="58"/>
                </a:cxn>
                <a:cxn ang="0">
                  <a:pos x="50" y="64"/>
                </a:cxn>
                <a:cxn ang="0">
                  <a:pos x="62" y="70"/>
                </a:cxn>
                <a:cxn ang="0">
                  <a:pos x="74" y="72"/>
                </a:cxn>
                <a:cxn ang="0">
                  <a:pos x="74" y="72"/>
                </a:cxn>
              </a:cxnLst>
              <a:rect l="0" t="0" r="r" b="b"/>
              <a:pathLst>
                <a:path w="74" h="72">
                  <a:moveTo>
                    <a:pt x="74" y="72"/>
                  </a:moveTo>
                  <a:lnTo>
                    <a:pt x="74" y="72"/>
                  </a:lnTo>
                  <a:lnTo>
                    <a:pt x="74" y="64"/>
                  </a:lnTo>
                  <a:lnTo>
                    <a:pt x="74" y="56"/>
                  </a:lnTo>
                  <a:lnTo>
                    <a:pt x="70" y="48"/>
                  </a:lnTo>
                  <a:lnTo>
                    <a:pt x="66" y="36"/>
                  </a:lnTo>
                  <a:lnTo>
                    <a:pt x="58" y="24"/>
                  </a:lnTo>
                  <a:lnTo>
                    <a:pt x="48" y="1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18" y="12"/>
                  </a:lnTo>
                  <a:lnTo>
                    <a:pt x="8" y="22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8" y="36"/>
                  </a:lnTo>
                  <a:lnTo>
                    <a:pt x="26" y="50"/>
                  </a:lnTo>
                  <a:lnTo>
                    <a:pt x="38" y="58"/>
                  </a:lnTo>
                  <a:lnTo>
                    <a:pt x="50" y="64"/>
                  </a:lnTo>
                  <a:lnTo>
                    <a:pt x="62" y="70"/>
                  </a:lnTo>
                  <a:lnTo>
                    <a:pt x="74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49" name="Freeform 253"/>
            <p:cNvSpPr>
              <a:spLocks/>
            </p:cNvSpPr>
            <p:nvPr userDrawn="1"/>
          </p:nvSpPr>
          <p:spPr bwMode="auto">
            <a:xfrm>
              <a:off x="4451" y="1950"/>
              <a:ext cx="72" cy="74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0"/>
                </a:cxn>
                <a:cxn ang="0">
                  <a:pos x="72" y="6"/>
                </a:cxn>
                <a:cxn ang="0">
                  <a:pos x="70" y="14"/>
                </a:cxn>
                <a:cxn ang="0">
                  <a:pos x="68" y="24"/>
                </a:cxn>
                <a:cxn ang="0">
                  <a:pos x="64" y="36"/>
                </a:cxn>
                <a:cxn ang="0">
                  <a:pos x="58" y="48"/>
                </a:cxn>
                <a:cxn ang="0">
                  <a:pos x="48" y="60"/>
                </a:cxn>
                <a:cxn ang="0">
                  <a:pos x="34" y="74"/>
                </a:cxn>
                <a:cxn ang="0">
                  <a:pos x="34" y="74"/>
                </a:cxn>
                <a:cxn ang="0">
                  <a:pos x="18" y="62"/>
                </a:cxn>
                <a:cxn ang="0">
                  <a:pos x="8" y="52"/>
                </a:cxn>
                <a:cxn ang="0">
                  <a:pos x="0" y="44"/>
                </a:cxn>
                <a:cxn ang="0">
                  <a:pos x="0" y="44"/>
                </a:cxn>
                <a:cxn ang="0">
                  <a:pos x="6" y="38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48" y="8"/>
                </a:cxn>
                <a:cxn ang="0">
                  <a:pos x="60" y="2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72" h="74">
                  <a:moveTo>
                    <a:pt x="72" y="0"/>
                  </a:moveTo>
                  <a:lnTo>
                    <a:pt x="72" y="0"/>
                  </a:lnTo>
                  <a:lnTo>
                    <a:pt x="72" y="6"/>
                  </a:lnTo>
                  <a:lnTo>
                    <a:pt x="70" y="14"/>
                  </a:lnTo>
                  <a:lnTo>
                    <a:pt x="68" y="24"/>
                  </a:lnTo>
                  <a:lnTo>
                    <a:pt x="64" y="36"/>
                  </a:lnTo>
                  <a:lnTo>
                    <a:pt x="58" y="48"/>
                  </a:lnTo>
                  <a:lnTo>
                    <a:pt x="48" y="60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18" y="62"/>
                  </a:lnTo>
                  <a:lnTo>
                    <a:pt x="8" y="5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6" y="38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48" y="8"/>
                  </a:lnTo>
                  <a:lnTo>
                    <a:pt x="60" y="2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50" name="Freeform 254"/>
            <p:cNvSpPr>
              <a:spLocks/>
            </p:cNvSpPr>
            <p:nvPr userDrawn="1"/>
          </p:nvSpPr>
          <p:spPr bwMode="auto">
            <a:xfrm>
              <a:off x="4561" y="1948"/>
              <a:ext cx="76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2" y="14"/>
                </a:cxn>
                <a:cxn ang="0">
                  <a:pos x="4" y="24"/>
                </a:cxn>
                <a:cxn ang="0">
                  <a:pos x="10" y="34"/>
                </a:cxn>
                <a:cxn ang="0">
                  <a:pos x="18" y="46"/>
                </a:cxn>
                <a:cxn ang="0">
                  <a:pos x="28" y="58"/>
                </a:cxn>
                <a:cxn ang="0">
                  <a:pos x="44" y="70"/>
                </a:cxn>
                <a:cxn ang="0">
                  <a:pos x="44" y="70"/>
                </a:cxn>
                <a:cxn ang="0">
                  <a:pos x="58" y="58"/>
                </a:cxn>
                <a:cxn ang="0">
                  <a:pos x="68" y="48"/>
                </a:cxn>
                <a:cxn ang="0">
                  <a:pos x="76" y="38"/>
                </a:cxn>
                <a:cxn ang="0">
                  <a:pos x="76" y="38"/>
                </a:cxn>
                <a:cxn ang="0">
                  <a:pos x="68" y="32"/>
                </a:cxn>
                <a:cxn ang="0">
                  <a:pos x="50" y="18"/>
                </a:cxn>
                <a:cxn ang="0">
                  <a:pos x="38" y="12"/>
                </a:cxn>
                <a:cxn ang="0">
                  <a:pos x="26" y="6"/>
                </a:cxn>
                <a:cxn ang="0">
                  <a:pos x="1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6" h="70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" y="14"/>
                  </a:lnTo>
                  <a:lnTo>
                    <a:pt x="4" y="24"/>
                  </a:lnTo>
                  <a:lnTo>
                    <a:pt x="10" y="34"/>
                  </a:lnTo>
                  <a:lnTo>
                    <a:pt x="18" y="46"/>
                  </a:lnTo>
                  <a:lnTo>
                    <a:pt x="28" y="58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58" y="58"/>
                  </a:lnTo>
                  <a:lnTo>
                    <a:pt x="68" y="48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68" y="32"/>
                  </a:lnTo>
                  <a:lnTo>
                    <a:pt x="50" y="18"/>
                  </a:lnTo>
                  <a:lnTo>
                    <a:pt x="38" y="12"/>
                  </a:lnTo>
                  <a:lnTo>
                    <a:pt x="26" y="6"/>
                  </a:lnTo>
                  <a:lnTo>
                    <a:pt x="1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51" name="Freeform 255"/>
            <p:cNvSpPr>
              <a:spLocks/>
            </p:cNvSpPr>
            <p:nvPr userDrawn="1"/>
          </p:nvSpPr>
          <p:spPr bwMode="auto">
            <a:xfrm>
              <a:off x="4475" y="1780"/>
              <a:ext cx="144" cy="14"/>
            </a:xfrm>
            <a:custGeom>
              <a:avLst/>
              <a:gdLst/>
              <a:ahLst/>
              <a:cxnLst>
                <a:cxn ang="0">
                  <a:pos x="144" y="12"/>
                </a:cxn>
                <a:cxn ang="0">
                  <a:pos x="144" y="12"/>
                </a:cxn>
                <a:cxn ang="0">
                  <a:pos x="132" y="8"/>
                </a:cxn>
                <a:cxn ang="0">
                  <a:pos x="118" y="4"/>
                </a:cxn>
                <a:cxn ang="0">
                  <a:pos x="100" y="2"/>
                </a:cxn>
                <a:cxn ang="0">
                  <a:pos x="80" y="0"/>
                </a:cxn>
                <a:cxn ang="0">
                  <a:pos x="54" y="0"/>
                </a:cxn>
                <a:cxn ang="0">
                  <a:pos x="28" y="4"/>
                </a:cxn>
                <a:cxn ang="0">
                  <a:pos x="14" y="10"/>
                </a:cxn>
                <a:cxn ang="0">
                  <a:pos x="0" y="14"/>
                </a:cxn>
                <a:cxn ang="0">
                  <a:pos x="144" y="12"/>
                </a:cxn>
              </a:cxnLst>
              <a:rect l="0" t="0" r="r" b="b"/>
              <a:pathLst>
                <a:path w="144" h="14">
                  <a:moveTo>
                    <a:pt x="144" y="12"/>
                  </a:moveTo>
                  <a:lnTo>
                    <a:pt x="144" y="12"/>
                  </a:lnTo>
                  <a:lnTo>
                    <a:pt x="132" y="8"/>
                  </a:lnTo>
                  <a:lnTo>
                    <a:pt x="118" y="4"/>
                  </a:lnTo>
                  <a:lnTo>
                    <a:pt x="100" y="2"/>
                  </a:lnTo>
                  <a:lnTo>
                    <a:pt x="80" y="0"/>
                  </a:lnTo>
                  <a:lnTo>
                    <a:pt x="54" y="0"/>
                  </a:lnTo>
                  <a:lnTo>
                    <a:pt x="28" y="4"/>
                  </a:lnTo>
                  <a:lnTo>
                    <a:pt x="14" y="10"/>
                  </a:lnTo>
                  <a:lnTo>
                    <a:pt x="0" y="14"/>
                  </a:lnTo>
                  <a:lnTo>
                    <a:pt x="144" y="12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52" name="Freeform 256"/>
            <p:cNvSpPr>
              <a:spLocks/>
            </p:cNvSpPr>
            <p:nvPr userDrawn="1"/>
          </p:nvSpPr>
          <p:spPr bwMode="auto">
            <a:xfrm>
              <a:off x="4475" y="1780"/>
              <a:ext cx="144" cy="14"/>
            </a:xfrm>
            <a:custGeom>
              <a:avLst/>
              <a:gdLst/>
              <a:ahLst/>
              <a:cxnLst>
                <a:cxn ang="0">
                  <a:pos x="144" y="12"/>
                </a:cxn>
                <a:cxn ang="0">
                  <a:pos x="144" y="12"/>
                </a:cxn>
                <a:cxn ang="0">
                  <a:pos x="132" y="8"/>
                </a:cxn>
                <a:cxn ang="0">
                  <a:pos x="118" y="4"/>
                </a:cxn>
                <a:cxn ang="0">
                  <a:pos x="100" y="2"/>
                </a:cxn>
                <a:cxn ang="0">
                  <a:pos x="80" y="0"/>
                </a:cxn>
                <a:cxn ang="0">
                  <a:pos x="54" y="0"/>
                </a:cxn>
                <a:cxn ang="0">
                  <a:pos x="28" y="4"/>
                </a:cxn>
                <a:cxn ang="0">
                  <a:pos x="14" y="10"/>
                </a:cxn>
                <a:cxn ang="0">
                  <a:pos x="0" y="14"/>
                </a:cxn>
              </a:cxnLst>
              <a:rect l="0" t="0" r="r" b="b"/>
              <a:pathLst>
                <a:path w="144" h="14">
                  <a:moveTo>
                    <a:pt x="144" y="12"/>
                  </a:moveTo>
                  <a:lnTo>
                    <a:pt x="144" y="12"/>
                  </a:lnTo>
                  <a:lnTo>
                    <a:pt x="132" y="8"/>
                  </a:lnTo>
                  <a:lnTo>
                    <a:pt x="118" y="4"/>
                  </a:lnTo>
                  <a:lnTo>
                    <a:pt x="100" y="2"/>
                  </a:lnTo>
                  <a:lnTo>
                    <a:pt x="80" y="0"/>
                  </a:lnTo>
                  <a:lnTo>
                    <a:pt x="54" y="0"/>
                  </a:lnTo>
                  <a:lnTo>
                    <a:pt x="28" y="4"/>
                  </a:lnTo>
                  <a:lnTo>
                    <a:pt x="14" y="10"/>
                  </a:lnTo>
                  <a:lnTo>
                    <a:pt x="0" y="14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53" name="Freeform 257"/>
            <p:cNvSpPr>
              <a:spLocks/>
            </p:cNvSpPr>
            <p:nvPr userDrawn="1"/>
          </p:nvSpPr>
          <p:spPr bwMode="auto">
            <a:xfrm>
              <a:off x="4477" y="2054"/>
              <a:ext cx="128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0" y="4"/>
                </a:cxn>
                <a:cxn ang="0">
                  <a:pos x="22" y="10"/>
                </a:cxn>
                <a:cxn ang="0">
                  <a:pos x="36" y="14"/>
                </a:cxn>
                <a:cxn ang="0">
                  <a:pos x="56" y="16"/>
                </a:cxn>
                <a:cxn ang="0">
                  <a:pos x="76" y="16"/>
                </a:cxn>
                <a:cxn ang="0">
                  <a:pos x="102" y="12"/>
                </a:cxn>
                <a:cxn ang="0">
                  <a:pos x="114" y="8"/>
                </a:cxn>
                <a:cxn ang="0">
                  <a:pos x="128" y="2"/>
                </a:cxn>
                <a:cxn ang="0">
                  <a:pos x="0" y="0"/>
                </a:cxn>
              </a:cxnLst>
              <a:rect l="0" t="0" r="r" b="b"/>
              <a:pathLst>
                <a:path w="128" h="16">
                  <a:moveTo>
                    <a:pt x="0" y="0"/>
                  </a:moveTo>
                  <a:lnTo>
                    <a:pt x="0" y="0"/>
                  </a:lnTo>
                  <a:lnTo>
                    <a:pt x="10" y="4"/>
                  </a:lnTo>
                  <a:lnTo>
                    <a:pt x="22" y="10"/>
                  </a:lnTo>
                  <a:lnTo>
                    <a:pt x="36" y="14"/>
                  </a:lnTo>
                  <a:lnTo>
                    <a:pt x="56" y="16"/>
                  </a:lnTo>
                  <a:lnTo>
                    <a:pt x="76" y="16"/>
                  </a:lnTo>
                  <a:lnTo>
                    <a:pt x="102" y="12"/>
                  </a:lnTo>
                  <a:lnTo>
                    <a:pt x="114" y="8"/>
                  </a:lnTo>
                  <a:lnTo>
                    <a:pt x="128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54" name="Freeform 258"/>
            <p:cNvSpPr>
              <a:spLocks/>
            </p:cNvSpPr>
            <p:nvPr userDrawn="1"/>
          </p:nvSpPr>
          <p:spPr bwMode="auto">
            <a:xfrm>
              <a:off x="4477" y="2054"/>
              <a:ext cx="128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0" y="4"/>
                </a:cxn>
                <a:cxn ang="0">
                  <a:pos x="22" y="10"/>
                </a:cxn>
                <a:cxn ang="0">
                  <a:pos x="36" y="14"/>
                </a:cxn>
                <a:cxn ang="0">
                  <a:pos x="56" y="16"/>
                </a:cxn>
                <a:cxn ang="0">
                  <a:pos x="76" y="16"/>
                </a:cxn>
                <a:cxn ang="0">
                  <a:pos x="102" y="12"/>
                </a:cxn>
                <a:cxn ang="0">
                  <a:pos x="114" y="8"/>
                </a:cxn>
                <a:cxn ang="0">
                  <a:pos x="128" y="2"/>
                </a:cxn>
              </a:cxnLst>
              <a:rect l="0" t="0" r="r" b="b"/>
              <a:pathLst>
                <a:path w="128" h="16">
                  <a:moveTo>
                    <a:pt x="0" y="0"/>
                  </a:moveTo>
                  <a:lnTo>
                    <a:pt x="0" y="0"/>
                  </a:lnTo>
                  <a:lnTo>
                    <a:pt x="10" y="4"/>
                  </a:lnTo>
                  <a:lnTo>
                    <a:pt x="22" y="10"/>
                  </a:lnTo>
                  <a:lnTo>
                    <a:pt x="36" y="14"/>
                  </a:lnTo>
                  <a:lnTo>
                    <a:pt x="56" y="16"/>
                  </a:lnTo>
                  <a:lnTo>
                    <a:pt x="76" y="16"/>
                  </a:lnTo>
                  <a:lnTo>
                    <a:pt x="102" y="12"/>
                  </a:lnTo>
                  <a:lnTo>
                    <a:pt x="114" y="8"/>
                  </a:lnTo>
                  <a:lnTo>
                    <a:pt x="128" y="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55" name="Freeform 259"/>
            <p:cNvSpPr>
              <a:spLocks/>
            </p:cNvSpPr>
            <p:nvPr userDrawn="1"/>
          </p:nvSpPr>
          <p:spPr bwMode="auto">
            <a:xfrm>
              <a:off x="4665" y="1852"/>
              <a:ext cx="18" cy="13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0" y="136"/>
                </a:cxn>
                <a:cxn ang="0">
                  <a:pos x="6" y="126"/>
                </a:cxn>
                <a:cxn ang="0">
                  <a:pos x="10" y="112"/>
                </a:cxn>
                <a:cxn ang="0">
                  <a:pos x="14" y="96"/>
                </a:cxn>
                <a:cxn ang="0">
                  <a:pos x="18" y="76"/>
                </a:cxn>
                <a:cxn ang="0">
                  <a:pos x="18" y="52"/>
                </a:cxn>
                <a:cxn ang="0">
                  <a:pos x="16" y="28"/>
                </a:cxn>
                <a:cxn ang="0">
                  <a:pos x="8" y="0"/>
                </a:cxn>
                <a:cxn ang="0">
                  <a:pos x="0" y="136"/>
                </a:cxn>
              </a:cxnLst>
              <a:rect l="0" t="0" r="r" b="b"/>
              <a:pathLst>
                <a:path w="18" h="136">
                  <a:moveTo>
                    <a:pt x="0" y="136"/>
                  </a:moveTo>
                  <a:lnTo>
                    <a:pt x="0" y="136"/>
                  </a:lnTo>
                  <a:lnTo>
                    <a:pt x="6" y="126"/>
                  </a:lnTo>
                  <a:lnTo>
                    <a:pt x="10" y="112"/>
                  </a:lnTo>
                  <a:lnTo>
                    <a:pt x="14" y="96"/>
                  </a:lnTo>
                  <a:lnTo>
                    <a:pt x="18" y="76"/>
                  </a:lnTo>
                  <a:lnTo>
                    <a:pt x="18" y="52"/>
                  </a:lnTo>
                  <a:lnTo>
                    <a:pt x="16" y="28"/>
                  </a:lnTo>
                  <a:lnTo>
                    <a:pt x="8" y="0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56" name="Freeform 260"/>
            <p:cNvSpPr>
              <a:spLocks/>
            </p:cNvSpPr>
            <p:nvPr userDrawn="1"/>
          </p:nvSpPr>
          <p:spPr bwMode="auto">
            <a:xfrm>
              <a:off x="4665" y="1852"/>
              <a:ext cx="18" cy="13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0" y="136"/>
                </a:cxn>
                <a:cxn ang="0">
                  <a:pos x="6" y="126"/>
                </a:cxn>
                <a:cxn ang="0">
                  <a:pos x="10" y="112"/>
                </a:cxn>
                <a:cxn ang="0">
                  <a:pos x="14" y="96"/>
                </a:cxn>
                <a:cxn ang="0">
                  <a:pos x="18" y="76"/>
                </a:cxn>
                <a:cxn ang="0">
                  <a:pos x="18" y="52"/>
                </a:cxn>
                <a:cxn ang="0">
                  <a:pos x="16" y="28"/>
                </a:cxn>
                <a:cxn ang="0">
                  <a:pos x="8" y="0"/>
                </a:cxn>
              </a:cxnLst>
              <a:rect l="0" t="0" r="r" b="b"/>
              <a:pathLst>
                <a:path w="18" h="136">
                  <a:moveTo>
                    <a:pt x="0" y="136"/>
                  </a:moveTo>
                  <a:lnTo>
                    <a:pt x="0" y="136"/>
                  </a:lnTo>
                  <a:lnTo>
                    <a:pt x="6" y="126"/>
                  </a:lnTo>
                  <a:lnTo>
                    <a:pt x="10" y="112"/>
                  </a:lnTo>
                  <a:lnTo>
                    <a:pt x="14" y="96"/>
                  </a:lnTo>
                  <a:lnTo>
                    <a:pt x="18" y="76"/>
                  </a:lnTo>
                  <a:lnTo>
                    <a:pt x="18" y="52"/>
                  </a:lnTo>
                  <a:lnTo>
                    <a:pt x="16" y="28"/>
                  </a:lnTo>
                  <a:lnTo>
                    <a:pt x="8" y="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57" name="Freeform 261"/>
            <p:cNvSpPr>
              <a:spLocks/>
            </p:cNvSpPr>
            <p:nvPr userDrawn="1"/>
          </p:nvSpPr>
          <p:spPr bwMode="auto">
            <a:xfrm>
              <a:off x="4407" y="1856"/>
              <a:ext cx="16" cy="14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0" y="10"/>
                </a:cxn>
                <a:cxn ang="0">
                  <a:pos x="6" y="24"/>
                </a:cxn>
                <a:cxn ang="0">
                  <a:pos x="2" y="42"/>
                </a:cxn>
                <a:cxn ang="0">
                  <a:pos x="0" y="64"/>
                </a:cxn>
                <a:cxn ang="0">
                  <a:pos x="0" y="86"/>
                </a:cxn>
                <a:cxn ang="0">
                  <a:pos x="6" y="112"/>
                </a:cxn>
                <a:cxn ang="0">
                  <a:pos x="10" y="126"/>
                </a:cxn>
                <a:cxn ang="0">
                  <a:pos x="16" y="140"/>
                </a:cxn>
                <a:cxn ang="0">
                  <a:pos x="14" y="0"/>
                </a:cxn>
              </a:cxnLst>
              <a:rect l="0" t="0" r="r" b="b"/>
              <a:pathLst>
                <a:path w="16" h="140">
                  <a:moveTo>
                    <a:pt x="14" y="0"/>
                  </a:moveTo>
                  <a:lnTo>
                    <a:pt x="14" y="0"/>
                  </a:lnTo>
                  <a:lnTo>
                    <a:pt x="10" y="10"/>
                  </a:lnTo>
                  <a:lnTo>
                    <a:pt x="6" y="24"/>
                  </a:lnTo>
                  <a:lnTo>
                    <a:pt x="2" y="42"/>
                  </a:lnTo>
                  <a:lnTo>
                    <a:pt x="0" y="64"/>
                  </a:lnTo>
                  <a:lnTo>
                    <a:pt x="0" y="86"/>
                  </a:lnTo>
                  <a:lnTo>
                    <a:pt x="6" y="112"/>
                  </a:lnTo>
                  <a:lnTo>
                    <a:pt x="10" y="126"/>
                  </a:lnTo>
                  <a:lnTo>
                    <a:pt x="16" y="14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58" name="Freeform 262"/>
            <p:cNvSpPr>
              <a:spLocks/>
            </p:cNvSpPr>
            <p:nvPr userDrawn="1"/>
          </p:nvSpPr>
          <p:spPr bwMode="auto">
            <a:xfrm>
              <a:off x="4407" y="1856"/>
              <a:ext cx="16" cy="14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0" y="10"/>
                </a:cxn>
                <a:cxn ang="0">
                  <a:pos x="6" y="24"/>
                </a:cxn>
                <a:cxn ang="0">
                  <a:pos x="2" y="42"/>
                </a:cxn>
                <a:cxn ang="0">
                  <a:pos x="0" y="64"/>
                </a:cxn>
                <a:cxn ang="0">
                  <a:pos x="0" y="86"/>
                </a:cxn>
                <a:cxn ang="0">
                  <a:pos x="6" y="112"/>
                </a:cxn>
                <a:cxn ang="0">
                  <a:pos x="10" y="126"/>
                </a:cxn>
                <a:cxn ang="0">
                  <a:pos x="16" y="140"/>
                </a:cxn>
              </a:cxnLst>
              <a:rect l="0" t="0" r="r" b="b"/>
              <a:pathLst>
                <a:path w="16" h="140">
                  <a:moveTo>
                    <a:pt x="14" y="0"/>
                  </a:moveTo>
                  <a:lnTo>
                    <a:pt x="14" y="0"/>
                  </a:lnTo>
                  <a:lnTo>
                    <a:pt x="10" y="10"/>
                  </a:lnTo>
                  <a:lnTo>
                    <a:pt x="6" y="24"/>
                  </a:lnTo>
                  <a:lnTo>
                    <a:pt x="2" y="42"/>
                  </a:lnTo>
                  <a:lnTo>
                    <a:pt x="0" y="64"/>
                  </a:lnTo>
                  <a:lnTo>
                    <a:pt x="0" y="86"/>
                  </a:lnTo>
                  <a:lnTo>
                    <a:pt x="6" y="112"/>
                  </a:lnTo>
                  <a:lnTo>
                    <a:pt x="10" y="126"/>
                  </a:lnTo>
                  <a:lnTo>
                    <a:pt x="16" y="14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59" name="Freeform 263"/>
            <p:cNvSpPr>
              <a:spLocks/>
            </p:cNvSpPr>
            <p:nvPr userDrawn="1"/>
          </p:nvSpPr>
          <p:spPr bwMode="auto">
            <a:xfrm>
              <a:off x="4505" y="2030"/>
              <a:ext cx="7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18" y="6"/>
                </a:cxn>
                <a:cxn ang="0">
                  <a:pos x="28" y="6"/>
                </a:cxn>
                <a:cxn ang="0">
                  <a:pos x="42" y="6"/>
                </a:cxn>
                <a:cxn ang="0">
                  <a:pos x="58" y="6"/>
                </a:cxn>
                <a:cxn ang="0">
                  <a:pos x="78" y="2"/>
                </a:cxn>
                <a:cxn ang="0">
                  <a:pos x="0" y="0"/>
                </a:cxn>
              </a:cxnLst>
              <a:rect l="0" t="0" r="r" b="b"/>
              <a:pathLst>
                <a:path w="78" h="6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8" y="6"/>
                  </a:lnTo>
                  <a:lnTo>
                    <a:pt x="28" y="6"/>
                  </a:lnTo>
                  <a:lnTo>
                    <a:pt x="42" y="6"/>
                  </a:lnTo>
                  <a:lnTo>
                    <a:pt x="58" y="6"/>
                  </a:lnTo>
                  <a:lnTo>
                    <a:pt x="78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60" name="Freeform 264"/>
            <p:cNvSpPr>
              <a:spLocks/>
            </p:cNvSpPr>
            <p:nvPr userDrawn="1"/>
          </p:nvSpPr>
          <p:spPr bwMode="auto">
            <a:xfrm>
              <a:off x="4505" y="2030"/>
              <a:ext cx="7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18" y="6"/>
                </a:cxn>
                <a:cxn ang="0">
                  <a:pos x="28" y="6"/>
                </a:cxn>
                <a:cxn ang="0">
                  <a:pos x="42" y="6"/>
                </a:cxn>
                <a:cxn ang="0">
                  <a:pos x="58" y="6"/>
                </a:cxn>
                <a:cxn ang="0">
                  <a:pos x="78" y="2"/>
                </a:cxn>
              </a:cxnLst>
              <a:rect l="0" t="0" r="r" b="b"/>
              <a:pathLst>
                <a:path w="78" h="6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8" y="6"/>
                  </a:lnTo>
                  <a:lnTo>
                    <a:pt x="28" y="6"/>
                  </a:lnTo>
                  <a:lnTo>
                    <a:pt x="42" y="6"/>
                  </a:lnTo>
                  <a:lnTo>
                    <a:pt x="58" y="6"/>
                  </a:lnTo>
                  <a:lnTo>
                    <a:pt x="78" y="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61" name="Freeform 265"/>
            <p:cNvSpPr>
              <a:spLocks/>
            </p:cNvSpPr>
            <p:nvPr userDrawn="1"/>
          </p:nvSpPr>
          <p:spPr bwMode="auto">
            <a:xfrm>
              <a:off x="4503" y="1810"/>
              <a:ext cx="92" cy="6"/>
            </a:xfrm>
            <a:custGeom>
              <a:avLst/>
              <a:gdLst/>
              <a:ahLst/>
              <a:cxnLst>
                <a:cxn ang="0">
                  <a:pos x="92" y="6"/>
                </a:cxn>
                <a:cxn ang="0">
                  <a:pos x="92" y="6"/>
                </a:cxn>
                <a:cxn ang="0">
                  <a:pos x="86" y="4"/>
                </a:cxn>
                <a:cxn ang="0">
                  <a:pos x="70" y="0"/>
                </a:cxn>
                <a:cxn ang="0">
                  <a:pos x="56" y="0"/>
                </a:cxn>
                <a:cxn ang="0">
                  <a:pos x="40" y="0"/>
                </a:cxn>
                <a:cxn ang="0">
                  <a:pos x="22" y="2"/>
                </a:cxn>
                <a:cxn ang="0">
                  <a:pos x="0" y="6"/>
                </a:cxn>
                <a:cxn ang="0">
                  <a:pos x="92" y="6"/>
                </a:cxn>
              </a:cxnLst>
              <a:rect l="0" t="0" r="r" b="b"/>
              <a:pathLst>
                <a:path w="92" h="6">
                  <a:moveTo>
                    <a:pt x="92" y="6"/>
                  </a:moveTo>
                  <a:lnTo>
                    <a:pt x="92" y="6"/>
                  </a:lnTo>
                  <a:lnTo>
                    <a:pt x="86" y="4"/>
                  </a:lnTo>
                  <a:lnTo>
                    <a:pt x="70" y="0"/>
                  </a:lnTo>
                  <a:lnTo>
                    <a:pt x="56" y="0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0" y="6"/>
                  </a:lnTo>
                  <a:lnTo>
                    <a:pt x="92" y="6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62" name="Freeform 266"/>
            <p:cNvSpPr>
              <a:spLocks/>
            </p:cNvSpPr>
            <p:nvPr userDrawn="1"/>
          </p:nvSpPr>
          <p:spPr bwMode="auto">
            <a:xfrm>
              <a:off x="4503" y="1810"/>
              <a:ext cx="92" cy="6"/>
            </a:xfrm>
            <a:custGeom>
              <a:avLst/>
              <a:gdLst/>
              <a:ahLst/>
              <a:cxnLst>
                <a:cxn ang="0">
                  <a:pos x="92" y="6"/>
                </a:cxn>
                <a:cxn ang="0">
                  <a:pos x="92" y="6"/>
                </a:cxn>
                <a:cxn ang="0">
                  <a:pos x="86" y="4"/>
                </a:cxn>
                <a:cxn ang="0">
                  <a:pos x="70" y="0"/>
                </a:cxn>
                <a:cxn ang="0">
                  <a:pos x="56" y="0"/>
                </a:cxn>
                <a:cxn ang="0">
                  <a:pos x="40" y="0"/>
                </a:cxn>
                <a:cxn ang="0">
                  <a:pos x="22" y="2"/>
                </a:cxn>
                <a:cxn ang="0">
                  <a:pos x="0" y="6"/>
                </a:cxn>
              </a:cxnLst>
              <a:rect l="0" t="0" r="r" b="b"/>
              <a:pathLst>
                <a:path w="92" h="6">
                  <a:moveTo>
                    <a:pt x="92" y="6"/>
                  </a:moveTo>
                  <a:lnTo>
                    <a:pt x="92" y="6"/>
                  </a:lnTo>
                  <a:lnTo>
                    <a:pt x="86" y="4"/>
                  </a:lnTo>
                  <a:lnTo>
                    <a:pt x="70" y="0"/>
                  </a:lnTo>
                  <a:lnTo>
                    <a:pt x="56" y="0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63" name="Freeform 267"/>
            <p:cNvSpPr>
              <a:spLocks/>
            </p:cNvSpPr>
            <p:nvPr userDrawn="1"/>
          </p:nvSpPr>
          <p:spPr bwMode="auto">
            <a:xfrm>
              <a:off x="4647" y="1884"/>
              <a:ext cx="8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84"/>
                </a:cxn>
                <a:cxn ang="0">
                  <a:pos x="2" y="80"/>
                </a:cxn>
                <a:cxn ang="0">
                  <a:pos x="6" y="64"/>
                </a:cxn>
                <a:cxn ang="0">
                  <a:pos x="8" y="54"/>
                </a:cxn>
                <a:cxn ang="0">
                  <a:pos x="8" y="38"/>
                </a:cxn>
                <a:cxn ang="0">
                  <a:pos x="8" y="20"/>
                </a:cxn>
                <a:cxn ang="0">
                  <a:pos x="6" y="0"/>
                </a:cxn>
                <a:cxn ang="0">
                  <a:pos x="0" y="84"/>
                </a:cxn>
              </a:cxnLst>
              <a:rect l="0" t="0" r="r" b="b"/>
              <a:pathLst>
                <a:path w="8" h="84">
                  <a:moveTo>
                    <a:pt x="0" y="84"/>
                  </a:moveTo>
                  <a:lnTo>
                    <a:pt x="0" y="84"/>
                  </a:lnTo>
                  <a:lnTo>
                    <a:pt x="2" y="80"/>
                  </a:lnTo>
                  <a:lnTo>
                    <a:pt x="6" y="64"/>
                  </a:lnTo>
                  <a:lnTo>
                    <a:pt x="8" y="54"/>
                  </a:lnTo>
                  <a:lnTo>
                    <a:pt x="8" y="38"/>
                  </a:lnTo>
                  <a:lnTo>
                    <a:pt x="8" y="20"/>
                  </a:lnTo>
                  <a:lnTo>
                    <a:pt x="6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64" name="Freeform 268"/>
            <p:cNvSpPr>
              <a:spLocks/>
            </p:cNvSpPr>
            <p:nvPr userDrawn="1"/>
          </p:nvSpPr>
          <p:spPr bwMode="auto">
            <a:xfrm>
              <a:off x="4647" y="1884"/>
              <a:ext cx="8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84"/>
                </a:cxn>
                <a:cxn ang="0">
                  <a:pos x="2" y="80"/>
                </a:cxn>
                <a:cxn ang="0">
                  <a:pos x="6" y="64"/>
                </a:cxn>
                <a:cxn ang="0">
                  <a:pos x="8" y="54"/>
                </a:cxn>
                <a:cxn ang="0">
                  <a:pos x="8" y="38"/>
                </a:cxn>
                <a:cxn ang="0">
                  <a:pos x="8" y="20"/>
                </a:cxn>
                <a:cxn ang="0">
                  <a:pos x="6" y="0"/>
                </a:cxn>
              </a:cxnLst>
              <a:rect l="0" t="0" r="r" b="b"/>
              <a:pathLst>
                <a:path w="8" h="84">
                  <a:moveTo>
                    <a:pt x="0" y="84"/>
                  </a:moveTo>
                  <a:lnTo>
                    <a:pt x="0" y="84"/>
                  </a:lnTo>
                  <a:lnTo>
                    <a:pt x="2" y="80"/>
                  </a:lnTo>
                  <a:lnTo>
                    <a:pt x="6" y="64"/>
                  </a:lnTo>
                  <a:lnTo>
                    <a:pt x="8" y="54"/>
                  </a:lnTo>
                  <a:lnTo>
                    <a:pt x="8" y="38"/>
                  </a:lnTo>
                  <a:lnTo>
                    <a:pt x="8" y="20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65" name="Freeform 269"/>
            <p:cNvSpPr>
              <a:spLocks/>
            </p:cNvSpPr>
            <p:nvPr userDrawn="1"/>
          </p:nvSpPr>
          <p:spPr bwMode="auto">
            <a:xfrm>
              <a:off x="4431" y="1876"/>
              <a:ext cx="8" cy="10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4" y="6"/>
                </a:cxn>
                <a:cxn ang="0">
                  <a:pos x="0" y="24"/>
                </a:cxn>
                <a:cxn ang="0">
                  <a:pos x="0" y="38"/>
                </a:cxn>
                <a:cxn ang="0">
                  <a:pos x="0" y="54"/>
                </a:cxn>
                <a:cxn ang="0">
                  <a:pos x="2" y="76"/>
                </a:cxn>
                <a:cxn ang="0">
                  <a:pos x="8" y="102"/>
                </a:cxn>
                <a:cxn ang="0">
                  <a:pos x="6" y="0"/>
                </a:cxn>
              </a:cxnLst>
              <a:rect l="0" t="0" r="r" b="b"/>
              <a:pathLst>
                <a:path w="8" h="102">
                  <a:moveTo>
                    <a:pt x="6" y="0"/>
                  </a:moveTo>
                  <a:lnTo>
                    <a:pt x="6" y="0"/>
                  </a:lnTo>
                  <a:lnTo>
                    <a:pt x="4" y="6"/>
                  </a:lnTo>
                  <a:lnTo>
                    <a:pt x="0" y="24"/>
                  </a:lnTo>
                  <a:lnTo>
                    <a:pt x="0" y="38"/>
                  </a:lnTo>
                  <a:lnTo>
                    <a:pt x="0" y="54"/>
                  </a:lnTo>
                  <a:lnTo>
                    <a:pt x="2" y="76"/>
                  </a:lnTo>
                  <a:lnTo>
                    <a:pt x="8" y="10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66" name="Freeform 270"/>
            <p:cNvSpPr>
              <a:spLocks/>
            </p:cNvSpPr>
            <p:nvPr userDrawn="1"/>
          </p:nvSpPr>
          <p:spPr bwMode="auto">
            <a:xfrm>
              <a:off x="4431" y="1876"/>
              <a:ext cx="8" cy="10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4" y="6"/>
                </a:cxn>
                <a:cxn ang="0">
                  <a:pos x="0" y="24"/>
                </a:cxn>
                <a:cxn ang="0">
                  <a:pos x="0" y="38"/>
                </a:cxn>
                <a:cxn ang="0">
                  <a:pos x="0" y="54"/>
                </a:cxn>
                <a:cxn ang="0">
                  <a:pos x="2" y="76"/>
                </a:cxn>
                <a:cxn ang="0">
                  <a:pos x="8" y="102"/>
                </a:cxn>
              </a:cxnLst>
              <a:rect l="0" t="0" r="r" b="b"/>
              <a:pathLst>
                <a:path w="8" h="102">
                  <a:moveTo>
                    <a:pt x="6" y="0"/>
                  </a:moveTo>
                  <a:lnTo>
                    <a:pt x="6" y="0"/>
                  </a:lnTo>
                  <a:lnTo>
                    <a:pt x="4" y="6"/>
                  </a:lnTo>
                  <a:lnTo>
                    <a:pt x="0" y="24"/>
                  </a:lnTo>
                  <a:lnTo>
                    <a:pt x="0" y="38"/>
                  </a:lnTo>
                  <a:lnTo>
                    <a:pt x="0" y="54"/>
                  </a:lnTo>
                  <a:lnTo>
                    <a:pt x="2" y="76"/>
                  </a:lnTo>
                  <a:lnTo>
                    <a:pt x="8" y="10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67" name="Freeform 271"/>
            <p:cNvSpPr>
              <a:spLocks/>
            </p:cNvSpPr>
            <p:nvPr userDrawn="1"/>
          </p:nvSpPr>
          <p:spPr bwMode="auto">
            <a:xfrm>
              <a:off x="4447" y="1914"/>
              <a:ext cx="28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10" y="24"/>
                </a:cxn>
                <a:cxn ang="0">
                  <a:pos x="20" y="18"/>
                </a:cxn>
                <a:cxn ang="0">
                  <a:pos x="28" y="14"/>
                </a:cxn>
                <a:cxn ang="0">
                  <a:pos x="28" y="14"/>
                </a:cxn>
                <a:cxn ang="0">
                  <a:pos x="14" y="10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0" y="32"/>
                </a:cxn>
              </a:cxnLst>
              <a:rect l="0" t="0" r="r" b="b"/>
              <a:pathLst>
                <a:path w="28" h="32">
                  <a:moveTo>
                    <a:pt x="0" y="32"/>
                  </a:moveTo>
                  <a:lnTo>
                    <a:pt x="0" y="32"/>
                  </a:lnTo>
                  <a:lnTo>
                    <a:pt x="10" y="24"/>
                  </a:lnTo>
                  <a:lnTo>
                    <a:pt x="20" y="18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14" y="10"/>
                  </a:ln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68" name="Freeform 272"/>
            <p:cNvSpPr>
              <a:spLocks/>
            </p:cNvSpPr>
            <p:nvPr userDrawn="1"/>
          </p:nvSpPr>
          <p:spPr bwMode="auto">
            <a:xfrm>
              <a:off x="4527" y="1996"/>
              <a:ext cx="34" cy="28"/>
            </a:xfrm>
            <a:custGeom>
              <a:avLst/>
              <a:gdLst/>
              <a:ahLst/>
              <a:cxnLst>
                <a:cxn ang="0">
                  <a:pos x="34" y="28"/>
                </a:cxn>
                <a:cxn ang="0">
                  <a:pos x="34" y="28"/>
                </a:cxn>
                <a:cxn ang="0">
                  <a:pos x="26" y="18"/>
                </a:cxn>
                <a:cxn ang="0">
                  <a:pos x="20" y="1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14"/>
                </a:cxn>
                <a:cxn ang="0">
                  <a:pos x="6" y="24"/>
                </a:cxn>
                <a:cxn ang="0">
                  <a:pos x="4" y="26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16" y="28"/>
                </a:cxn>
                <a:cxn ang="0">
                  <a:pos x="26" y="28"/>
                </a:cxn>
                <a:cxn ang="0">
                  <a:pos x="34" y="28"/>
                </a:cxn>
                <a:cxn ang="0">
                  <a:pos x="34" y="28"/>
                </a:cxn>
              </a:cxnLst>
              <a:rect l="0" t="0" r="r" b="b"/>
              <a:pathLst>
                <a:path w="34" h="28">
                  <a:moveTo>
                    <a:pt x="34" y="28"/>
                  </a:moveTo>
                  <a:lnTo>
                    <a:pt x="34" y="28"/>
                  </a:lnTo>
                  <a:lnTo>
                    <a:pt x="26" y="18"/>
                  </a:lnTo>
                  <a:lnTo>
                    <a:pt x="20" y="1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14"/>
                  </a:lnTo>
                  <a:lnTo>
                    <a:pt x="6" y="24"/>
                  </a:lnTo>
                  <a:lnTo>
                    <a:pt x="4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6" y="28"/>
                  </a:lnTo>
                  <a:lnTo>
                    <a:pt x="26" y="28"/>
                  </a:lnTo>
                  <a:lnTo>
                    <a:pt x="34" y="28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69" name="Freeform 273"/>
            <p:cNvSpPr>
              <a:spLocks/>
            </p:cNvSpPr>
            <p:nvPr userDrawn="1"/>
          </p:nvSpPr>
          <p:spPr bwMode="auto">
            <a:xfrm>
              <a:off x="4613" y="1910"/>
              <a:ext cx="28" cy="3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18" y="8"/>
                </a:cxn>
                <a:cxn ang="0">
                  <a:pos x="8" y="14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12" y="22"/>
                </a:cxn>
                <a:cxn ang="0">
                  <a:pos x="22" y="28"/>
                </a:cxn>
                <a:cxn ang="0">
                  <a:pos x="24" y="30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8" y="18"/>
                </a:cxn>
                <a:cxn ang="0">
                  <a:pos x="28" y="8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28" h="34">
                  <a:moveTo>
                    <a:pt x="28" y="0"/>
                  </a:moveTo>
                  <a:lnTo>
                    <a:pt x="28" y="0"/>
                  </a:lnTo>
                  <a:lnTo>
                    <a:pt x="18" y="8"/>
                  </a:lnTo>
                  <a:lnTo>
                    <a:pt x="8" y="14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2" y="22"/>
                  </a:lnTo>
                  <a:lnTo>
                    <a:pt x="22" y="28"/>
                  </a:lnTo>
                  <a:lnTo>
                    <a:pt x="24" y="30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8" y="18"/>
                  </a:lnTo>
                  <a:lnTo>
                    <a:pt x="28" y="8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70" name="Freeform 274"/>
            <p:cNvSpPr>
              <a:spLocks/>
            </p:cNvSpPr>
            <p:nvPr userDrawn="1"/>
          </p:nvSpPr>
          <p:spPr bwMode="auto">
            <a:xfrm>
              <a:off x="4527" y="1826"/>
              <a:ext cx="32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8" y="10"/>
                </a:cxn>
                <a:cxn ang="0">
                  <a:pos x="14" y="20"/>
                </a:cxn>
                <a:cxn ang="0">
                  <a:pos x="18" y="28"/>
                </a:cxn>
                <a:cxn ang="0">
                  <a:pos x="18" y="28"/>
                </a:cxn>
                <a:cxn ang="0">
                  <a:pos x="22" y="14"/>
                </a:cxn>
                <a:cxn ang="0">
                  <a:pos x="28" y="6"/>
                </a:cxn>
                <a:cxn ang="0">
                  <a:pos x="30" y="2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1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lnTo>
                    <a:pt x="0" y="0"/>
                  </a:lnTo>
                  <a:lnTo>
                    <a:pt x="8" y="10"/>
                  </a:lnTo>
                  <a:lnTo>
                    <a:pt x="14" y="20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22" y="14"/>
                  </a:lnTo>
                  <a:lnTo>
                    <a:pt x="28" y="6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1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71" name="Freeform 275"/>
            <p:cNvSpPr>
              <a:spLocks/>
            </p:cNvSpPr>
            <p:nvPr userDrawn="1"/>
          </p:nvSpPr>
          <p:spPr bwMode="auto">
            <a:xfrm>
              <a:off x="4637" y="1796"/>
              <a:ext cx="40" cy="36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30" y="26"/>
                </a:cxn>
                <a:cxn ang="0">
                  <a:pos x="36" y="14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24" y="2"/>
                </a:cxn>
                <a:cxn ang="0">
                  <a:pos x="12" y="6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40" h="36">
                  <a:moveTo>
                    <a:pt x="0" y="10"/>
                  </a:moveTo>
                  <a:lnTo>
                    <a:pt x="0" y="10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30" y="26"/>
                  </a:lnTo>
                  <a:lnTo>
                    <a:pt x="36" y="14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24" y="2"/>
                  </a:lnTo>
                  <a:lnTo>
                    <a:pt x="12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72" name="Freeform 276"/>
            <p:cNvSpPr>
              <a:spLocks/>
            </p:cNvSpPr>
            <p:nvPr userDrawn="1"/>
          </p:nvSpPr>
          <p:spPr bwMode="auto">
            <a:xfrm>
              <a:off x="4629" y="2014"/>
              <a:ext cx="38" cy="3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2" y="30"/>
                </a:cxn>
                <a:cxn ang="0">
                  <a:pos x="24" y="34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34" y="22"/>
                </a:cxn>
                <a:cxn ang="0">
                  <a:pos x="30" y="10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38" h="38">
                  <a:moveTo>
                    <a:pt x="24" y="0"/>
                  </a:moveTo>
                  <a:lnTo>
                    <a:pt x="24" y="0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2" y="30"/>
                  </a:lnTo>
                  <a:lnTo>
                    <a:pt x="24" y="34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34" y="22"/>
                  </a:lnTo>
                  <a:lnTo>
                    <a:pt x="30" y="1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73" name="Freeform 277"/>
            <p:cNvSpPr>
              <a:spLocks/>
            </p:cNvSpPr>
            <p:nvPr userDrawn="1"/>
          </p:nvSpPr>
          <p:spPr bwMode="auto">
            <a:xfrm>
              <a:off x="4419" y="2018"/>
              <a:ext cx="40" cy="38"/>
            </a:xfrm>
            <a:custGeom>
              <a:avLst/>
              <a:gdLst/>
              <a:ahLst/>
              <a:cxnLst>
                <a:cxn ang="0">
                  <a:pos x="40" y="24"/>
                </a:cxn>
                <a:cxn ang="0">
                  <a:pos x="40" y="24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10"/>
                </a:cxn>
                <a:cxn ang="0">
                  <a:pos x="4" y="22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16" y="34"/>
                </a:cxn>
                <a:cxn ang="0">
                  <a:pos x="28" y="30"/>
                </a:cxn>
                <a:cxn ang="0">
                  <a:pos x="40" y="24"/>
                </a:cxn>
                <a:cxn ang="0">
                  <a:pos x="40" y="24"/>
                </a:cxn>
              </a:cxnLst>
              <a:rect l="0" t="0" r="r" b="b"/>
              <a:pathLst>
                <a:path w="40" h="38">
                  <a:moveTo>
                    <a:pt x="40" y="24"/>
                  </a:moveTo>
                  <a:lnTo>
                    <a:pt x="40" y="2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10"/>
                  </a:lnTo>
                  <a:lnTo>
                    <a:pt x="4" y="2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6" y="34"/>
                  </a:lnTo>
                  <a:lnTo>
                    <a:pt x="28" y="30"/>
                  </a:lnTo>
                  <a:lnTo>
                    <a:pt x="40" y="24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74" name="Freeform 278"/>
            <p:cNvSpPr>
              <a:spLocks/>
            </p:cNvSpPr>
            <p:nvPr userDrawn="1"/>
          </p:nvSpPr>
          <p:spPr bwMode="auto">
            <a:xfrm>
              <a:off x="4419" y="1794"/>
              <a:ext cx="38" cy="38"/>
            </a:xfrm>
            <a:custGeom>
              <a:avLst/>
              <a:gdLst/>
              <a:ahLst/>
              <a:cxnLst>
                <a:cxn ang="0">
                  <a:pos x="12" y="38"/>
                </a:cxn>
                <a:cxn ang="0">
                  <a:pos x="12" y="3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26" y="8"/>
                </a:cxn>
                <a:cxn ang="0">
                  <a:pos x="14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4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2" y="38"/>
                </a:cxn>
              </a:cxnLst>
              <a:rect l="0" t="0" r="r" b="b"/>
              <a:pathLst>
                <a:path w="38" h="38">
                  <a:moveTo>
                    <a:pt x="12" y="38"/>
                  </a:moveTo>
                  <a:lnTo>
                    <a:pt x="12" y="3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26" y="8"/>
                  </a:lnTo>
                  <a:lnTo>
                    <a:pt x="14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4"/>
                  </a:lnTo>
                  <a:lnTo>
                    <a:pt x="8" y="28"/>
                  </a:lnTo>
                  <a:lnTo>
                    <a:pt x="12" y="38"/>
                  </a:lnTo>
                  <a:lnTo>
                    <a:pt x="12" y="38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79"/>
          <p:cNvGrpSpPr>
            <a:grpSpLocks/>
          </p:cNvGrpSpPr>
          <p:nvPr/>
        </p:nvGrpSpPr>
        <p:grpSpPr bwMode="auto">
          <a:xfrm>
            <a:off x="73025" y="5110163"/>
            <a:ext cx="682625" cy="720725"/>
            <a:chOff x="4377" y="1752"/>
            <a:chExt cx="334" cy="352"/>
          </a:xfrm>
        </p:grpSpPr>
        <p:sp>
          <p:nvSpPr>
            <p:cNvPr id="29976" name="AutoShape 280"/>
            <p:cNvSpPr>
              <a:spLocks noChangeAspect="1" noChangeArrowheads="1" noTextEdit="1"/>
            </p:cNvSpPr>
            <p:nvPr userDrawn="1"/>
          </p:nvSpPr>
          <p:spPr bwMode="auto">
            <a:xfrm>
              <a:off x="4377" y="1752"/>
              <a:ext cx="33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77" name="Freeform 281"/>
            <p:cNvSpPr>
              <a:spLocks/>
            </p:cNvSpPr>
            <p:nvPr userDrawn="1"/>
          </p:nvSpPr>
          <p:spPr bwMode="auto">
            <a:xfrm>
              <a:off x="4381" y="1756"/>
              <a:ext cx="326" cy="344"/>
            </a:xfrm>
            <a:custGeom>
              <a:avLst/>
              <a:gdLst/>
              <a:ahLst/>
              <a:cxnLst>
                <a:cxn ang="0">
                  <a:pos x="326" y="344"/>
                </a:cxn>
                <a:cxn ang="0">
                  <a:pos x="0" y="342"/>
                </a:cxn>
                <a:cxn ang="0">
                  <a:pos x="0" y="0"/>
                </a:cxn>
                <a:cxn ang="0">
                  <a:pos x="326" y="0"/>
                </a:cxn>
                <a:cxn ang="0">
                  <a:pos x="326" y="344"/>
                </a:cxn>
              </a:cxnLst>
              <a:rect l="0" t="0" r="r" b="b"/>
              <a:pathLst>
                <a:path w="326" h="344">
                  <a:moveTo>
                    <a:pt x="326" y="344"/>
                  </a:moveTo>
                  <a:lnTo>
                    <a:pt x="0" y="342"/>
                  </a:lnTo>
                  <a:lnTo>
                    <a:pt x="0" y="0"/>
                  </a:lnTo>
                  <a:lnTo>
                    <a:pt x="326" y="0"/>
                  </a:lnTo>
                  <a:lnTo>
                    <a:pt x="326" y="344"/>
                  </a:lnTo>
                  <a:close/>
                </a:path>
              </a:pathLst>
            </a:custGeom>
            <a:solidFill>
              <a:srgbClr val="DBC8E8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78" name="Freeform 282"/>
            <p:cNvSpPr>
              <a:spLocks/>
            </p:cNvSpPr>
            <p:nvPr userDrawn="1"/>
          </p:nvSpPr>
          <p:spPr bwMode="auto">
            <a:xfrm>
              <a:off x="4395" y="1770"/>
              <a:ext cx="300" cy="310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244" y="14"/>
                </a:cxn>
                <a:cxn ang="0">
                  <a:pos x="224" y="22"/>
                </a:cxn>
                <a:cxn ang="0">
                  <a:pos x="210" y="36"/>
                </a:cxn>
                <a:cxn ang="0">
                  <a:pos x="190" y="54"/>
                </a:cxn>
                <a:cxn ang="0">
                  <a:pos x="170" y="86"/>
                </a:cxn>
                <a:cxn ang="0">
                  <a:pos x="152" y="130"/>
                </a:cxn>
                <a:cxn ang="0">
                  <a:pos x="144" y="106"/>
                </a:cxn>
                <a:cxn ang="0">
                  <a:pos x="118" y="60"/>
                </a:cxn>
                <a:cxn ang="0">
                  <a:pos x="96" y="36"/>
                </a:cxn>
                <a:cxn ang="0">
                  <a:pos x="70" y="16"/>
                </a:cxn>
                <a:cxn ang="0">
                  <a:pos x="38" y="6"/>
                </a:cxn>
                <a:cxn ang="0">
                  <a:pos x="0" y="8"/>
                </a:cxn>
                <a:cxn ang="0">
                  <a:pos x="4" y="28"/>
                </a:cxn>
                <a:cxn ang="0">
                  <a:pos x="20" y="72"/>
                </a:cxn>
                <a:cxn ang="0">
                  <a:pos x="36" y="98"/>
                </a:cxn>
                <a:cxn ang="0">
                  <a:pos x="58" y="122"/>
                </a:cxn>
                <a:cxn ang="0">
                  <a:pos x="90" y="142"/>
                </a:cxn>
                <a:cxn ang="0">
                  <a:pos x="132" y="156"/>
                </a:cxn>
                <a:cxn ang="0">
                  <a:pos x="126" y="156"/>
                </a:cxn>
                <a:cxn ang="0">
                  <a:pos x="96" y="168"/>
                </a:cxn>
                <a:cxn ang="0">
                  <a:pos x="62" y="188"/>
                </a:cxn>
                <a:cxn ang="0">
                  <a:pos x="40" y="212"/>
                </a:cxn>
                <a:cxn ang="0">
                  <a:pos x="20" y="242"/>
                </a:cxn>
                <a:cxn ang="0">
                  <a:pos x="6" y="284"/>
                </a:cxn>
                <a:cxn ang="0">
                  <a:pos x="0" y="308"/>
                </a:cxn>
                <a:cxn ang="0">
                  <a:pos x="40" y="302"/>
                </a:cxn>
                <a:cxn ang="0">
                  <a:pos x="78" y="286"/>
                </a:cxn>
                <a:cxn ang="0">
                  <a:pos x="102" y="266"/>
                </a:cxn>
                <a:cxn ang="0">
                  <a:pos x="126" y="240"/>
                </a:cxn>
                <a:cxn ang="0">
                  <a:pos x="144" y="202"/>
                </a:cxn>
                <a:cxn ang="0">
                  <a:pos x="150" y="180"/>
                </a:cxn>
                <a:cxn ang="0">
                  <a:pos x="166" y="226"/>
                </a:cxn>
                <a:cxn ang="0">
                  <a:pos x="190" y="264"/>
                </a:cxn>
                <a:cxn ang="0">
                  <a:pos x="212" y="286"/>
                </a:cxn>
                <a:cxn ang="0">
                  <a:pos x="242" y="304"/>
                </a:cxn>
                <a:cxn ang="0">
                  <a:pos x="276" y="310"/>
                </a:cxn>
                <a:cxn ang="0">
                  <a:pos x="296" y="310"/>
                </a:cxn>
                <a:cxn ang="0">
                  <a:pos x="296" y="290"/>
                </a:cxn>
                <a:cxn ang="0">
                  <a:pos x="288" y="256"/>
                </a:cxn>
                <a:cxn ang="0">
                  <a:pos x="278" y="230"/>
                </a:cxn>
                <a:cxn ang="0">
                  <a:pos x="258" y="204"/>
                </a:cxn>
                <a:cxn ang="0">
                  <a:pos x="232" y="182"/>
                </a:cxn>
                <a:cxn ang="0">
                  <a:pos x="192" y="164"/>
                </a:cxn>
                <a:cxn ang="0">
                  <a:pos x="168" y="158"/>
                </a:cxn>
                <a:cxn ang="0">
                  <a:pos x="190" y="152"/>
                </a:cxn>
                <a:cxn ang="0">
                  <a:pos x="222" y="138"/>
                </a:cxn>
                <a:cxn ang="0">
                  <a:pos x="246" y="122"/>
                </a:cxn>
                <a:cxn ang="0">
                  <a:pos x="270" y="98"/>
                </a:cxn>
                <a:cxn ang="0">
                  <a:pos x="288" y="66"/>
                </a:cxn>
                <a:cxn ang="0">
                  <a:pos x="298" y="24"/>
                </a:cxn>
                <a:cxn ang="0">
                  <a:pos x="300" y="0"/>
                </a:cxn>
              </a:cxnLst>
              <a:rect l="0" t="0" r="r" b="b"/>
              <a:pathLst>
                <a:path w="300" h="310">
                  <a:moveTo>
                    <a:pt x="300" y="0"/>
                  </a:moveTo>
                  <a:lnTo>
                    <a:pt x="300" y="0"/>
                  </a:lnTo>
                  <a:lnTo>
                    <a:pt x="268" y="6"/>
                  </a:lnTo>
                  <a:lnTo>
                    <a:pt x="244" y="14"/>
                  </a:lnTo>
                  <a:lnTo>
                    <a:pt x="232" y="18"/>
                  </a:lnTo>
                  <a:lnTo>
                    <a:pt x="224" y="22"/>
                  </a:lnTo>
                  <a:lnTo>
                    <a:pt x="224" y="22"/>
                  </a:lnTo>
                  <a:lnTo>
                    <a:pt x="210" y="36"/>
                  </a:lnTo>
                  <a:lnTo>
                    <a:pt x="200" y="44"/>
                  </a:lnTo>
                  <a:lnTo>
                    <a:pt x="190" y="54"/>
                  </a:lnTo>
                  <a:lnTo>
                    <a:pt x="180" y="68"/>
                  </a:lnTo>
                  <a:lnTo>
                    <a:pt x="170" y="86"/>
                  </a:lnTo>
                  <a:lnTo>
                    <a:pt x="160" y="106"/>
                  </a:lnTo>
                  <a:lnTo>
                    <a:pt x="152" y="130"/>
                  </a:lnTo>
                  <a:lnTo>
                    <a:pt x="152" y="130"/>
                  </a:lnTo>
                  <a:lnTo>
                    <a:pt x="144" y="106"/>
                  </a:lnTo>
                  <a:lnTo>
                    <a:pt x="132" y="84"/>
                  </a:lnTo>
                  <a:lnTo>
                    <a:pt x="118" y="60"/>
                  </a:lnTo>
                  <a:lnTo>
                    <a:pt x="108" y="48"/>
                  </a:lnTo>
                  <a:lnTo>
                    <a:pt x="96" y="36"/>
                  </a:lnTo>
                  <a:lnTo>
                    <a:pt x="84" y="26"/>
                  </a:lnTo>
                  <a:lnTo>
                    <a:pt x="70" y="16"/>
                  </a:lnTo>
                  <a:lnTo>
                    <a:pt x="56" y="10"/>
                  </a:lnTo>
                  <a:lnTo>
                    <a:pt x="38" y="6"/>
                  </a:lnTo>
                  <a:lnTo>
                    <a:pt x="2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28"/>
                  </a:lnTo>
                  <a:lnTo>
                    <a:pt x="10" y="48"/>
                  </a:lnTo>
                  <a:lnTo>
                    <a:pt x="20" y="72"/>
                  </a:lnTo>
                  <a:lnTo>
                    <a:pt x="26" y="86"/>
                  </a:lnTo>
                  <a:lnTo>
                    <a:pt x="36" y="98"/>
                  </a:lnTo>
                  <a:lnTo>
                    <a:pt x="46" y="110"/>
                  </a:lnTo>
                  <a:lnTo>
                    <a:pt x="58" y="122"/>
                  </a:lnTo>
                  <a:lnTo>
                    <a:pt x="74" y="134"/>
                  </a:lnTo>
                  <a:lnTo>
                    <a:pt x="90" y="142"/>
                  </a:lnTo>
                  <a:lnTo>
                    <a:pt x="110" y="150"/>
                  </a:lnTo>
                  <a:lnTo>
                    <a:pt x="132" y="156"/>
                  </a:lnTo>
                  <a:lnTo>
                    <a:pt x="132" y="156"/>
                  </a:lnTo>
                  <a:lnTo>
                    <a:pt x="126" y="156"/>
                  </a:lnTo>
                  <a:lnTo>
                    <a:pt x="114" y="160"/>
                  </a:lnTo>
                  <a:lnTo>
                    <a:pt x="96" y="168"/>
                  </a:lnTo>
                  <a:lnTo>
                    <a:pt x="74" y="180"/>
                  </a:lnTo>
                  <a:lnTo>
                    <a:pt x="62" y="188"/>
                  </a:lnTo>
                  <a:lnTo>
                    <a:pt x="50" y="200"/>
                  </a:lnTo>
                  <a:lnTo>
                    <a:pt x="40" y="212"/>
                  </a:lnTo>
                  <a:lnTo>
                    <a:pt x="30" y="226"/>
                  </a:lnTo>
                  <a:lnTo>
                    <a:pt x="20" y="242"/>
                  </a:lnTo>
                  <a:lnTo>
                    <a:pt x="12" y="262"/>
                  </a:lnTo>
                  <a:lnTo>
                    <a:pt x="6" y="284"/>
                  </a:lnTo>
                  <a:lnTo>
                    <a:pt x="0" y="308"/>
                  </a:lnTo>
                  <a:lnTo>
                    <a:pt x="0" y="308"/>
                  </a:lnTo>
                  <a:lnTo>
                    <a:pt x="20" y="306"/>
                  </a:lnTo>
                  <a:lnTo>
                    <a:pt x="40" y="302"/>
                  </a:lnTo>
                  <a:lnTo>
                    <a:pt x="64" y="292"/>
                  </a:lnTo>
                  <a:lnTo>
                    <a:pt x="78" y="286"/>
                  </a:lnTo>
                  <a:lnTo>
                    <a:pt x="90" y="276"/>
                  </a:lnTo>
                  <a:lnTo>
                    <a:pt x="102" y="266"/>
                  </a:lnTo>
                  <a:lnTo>
                    <a:pt x="114" y="254"/>
                  </a:lnTo>
                  <a:lnTo>
                    <a:pt x="126" y="240"/>
                  </a:lnTo>
                  <a:lnTo>
                    <a:pt x="136" y="222"/>
                  </a:lnTo>
                  <a:lnTo>
                    <a:pt x="144" y="20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6" y="202"/>
                  </a:lnTo>
                  <a:lnTo>
                    <a:pt x="166" y="226"/>
                  </a:lnTo>
                  <a:lnTo>
                    <a:pt x="180" y="250"/>
                  </a:lnTo>
                  <a:lnTo>
                    <a:pt x="190" y="264"/>
                  </a:lnTo>
                  <a:lnTo>
                    <a:pt x="200" y="276"/>
                  </a:lnTo>
                  <a:lnTo>
                    <a:pt x="212" y="286"/>
                  </a:lnTo>
                  <a:lnTo>
                    <a:pt x="226" y="296"/>
                  </a:lnTo>
                  <a:lnTo>
                    <a:pt x="242" y="304"/>
                  </a:lnTo>
                  <a:lnTo>
                    <a:pt x="258" y="308"/>
                  </a:lnTo>
                  <a:lnTo>
                    <a:pt x="276" y="310"/>
                  </a:lnTo>
                  <a:lnTo>
                    <a:pt x="296" y="310"/>
                  </a:lnTo>
                  <a:lnTo>
                    <a:pt x="296" y="310"/>
                  </a:lnTo>
                  <a:lnTo>
                    <a:pt x="296" y="304"/>
                  </a:lnTo>
                  <a:lnTo>
                    <a:pt x="296" y="290"/>
                  </a:lnTo>
                  <a:lnTo>
                    <a:pt x="292" y="268"/>
                  </a:lnTo>
                  <a:lnTo>
                    <a:pt x="288" y="256"/>
                  </a:lnTo>
                  <a:lnTo>
                    <a:pt x="284" y="244"/>
                  </a:lnTo>
                  <a:lnTo>
                    <a:pt x="278" y="230"/>
                  </a:lnTo>
                  <a:lnTo>
                    <a:pt x="270" y="218"/>
                  </a:lnTo>
                  <a:lnTo>
                    <a:pt x="258" y="204"/>
                  </a:lnTo>
                  <a:lnTo>
                    <a:pt x="246" y="192"/>
                  </a:lnTo>
                  <a:lnTo>
                    <a:pt x="232" y="182"/>
                  </a:lnTo>
                  <a:lnTo>
                    <a:pt x="214" y="172"/>
                  </a:lnTo>
                  <a:lnTo>
                    <a:pt x="192" y="164"/>
                  </a:lnTo>
                  <a:lnTo>
                    <a:pt x="168" y="158"/>
                  </a:lnTo>
                  <a:lnTo>
                    <a:pt x="168" y="158"/>
                  </a:lnTo>
                  <a:lnTo>
                    <a:pt x="174" y="156"/>
                  </a:lnTo>
                  <a:lnTo>
                    <a:pt x="190" y="152"/>
                  </a:lnTo>
                  <a:lnTo>
                    <a:pt x="210" y="144"/>
                  </a:lnTo>
                  <a:lnTo>
                    <a:pt x="222" y="138"/>
                  </a:lnTo>
                  <a:lnTo>
                    <a:pt x="234" y="130"/>
                  </a:lnTo>
                  <a:lnTo>
                    <a:pt x="246" y="122"/>
                  </a:lnTo>
                  <a:lnTo>
                    <a:pt x="258" y="110"/>
                  </a:lnTo>
                  <a:lnTo>
                    <a:pt x="270" y="98"/>
                  </a:lnTo>
                  <a:lnTo>
                    <a:pt x="280" y="82"/>
                  </a:lnTo>
                  <a:lnTo>
                    <a:pt x="288" y="66"/>
                  </a:lnTo>
                  <a:lnTo>
                    <a:pt x="294" y="46"/>
                  </a:lnTo>
                  <a:lnTo>
                    <a:pt x="298" y="24"/>
                  </a:lnTo>
                  <a:lnTo>
                    <a:pt x="300" y="0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DBC8E8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79" name="Freeform 283"/>
            <p:cNvSpPr>
              <a:spLocks/>
            </p:cNvSpPr>
            <p:nvPr userDrawn="1"/>
          </p:nvSpPr>
          <p:spPr bwMode="auto">
            <a:xfrm>
              <a:off x="4567" y="1828"/>
              <a:ext cx="72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14" y="72"/>
                </a:cxn>
                <a:cxn ang="0">
                  <a:pos x="24" y="70"/>
                </a:cxn>
                <a:cxn ang="0">
                  <a:pos x="36" y="64"/>
                </a:cxn>
                <a:cxn ang="0">
                  <a:pos x="48" y="58"/>
                </a:cxn>
                <a:cxn ang="0">
                  <a:pos x="60" y="46"/>
                </a:cxn>
                <a:cxn ang="0">
                  <a:pos x="72" y="32"/>
                </a:cxn>
                <a:cxn ang="0">
                  <a:pos x="72" y="32"/>
                </a:cxn>
                <a:cxn ang="0">
                  <a:pos x="60" y="18"/>
                </a:cxn>
                <a:cxn ang="0">
                  <a:pos x="50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6"/>
                </a:cxn>
                <a:cxn ang="0">
                  <a:pos x="22" y="24"/>
                </a:cxn>
                <a:cxn ang="0">
                  <a:pos x="14" y="36"/>
                </a:cxn>
                <a:cxn ang="0">
                  <a:pos x="8" y="48"/>
                </a:cxn>
                <a:cxn ang="0">
                  <a:pos x="2" y="60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w="72" h="74">
                  <a:moveTo>
                    <a:pt x="0" y="74"/>
                  </a:move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4" y="70"/>
                  </a:lnTo>
                  <a:lnTo>
                    <a:pt x="36" y="64"/>
                  </a:lnTo>
                  <a:lnTo>
                    <a:pt x="48" y="58"/>
                  </a:lnTo>
                  <a:lnTo>
                    <a:pt x="60" y="46"/>
                  </a:lnTo>
                  <a:lnTo>
                    <a:pt x="72" y="32"/>
                  </a:lnTo>
                  <a:lnTo>
                    <a:pt x="72" y="32"/>
                  </a:lnTo>
                  <a:lnTo>
                    <a:pt x="60" y="18"/>
                  </a:lnTo>
                  <a:lnTo>
                    <a:pt x="50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6"/>
                  </a:lnTo>
                  <a:lnTo>
                    <a:pt x="22" y="24"/>
                  </a:lnTo>
                  <a:lnTo>
                    <a:pt x="14" y="36"/>
                  </a:lnTo>
                  <a:lnTo>
                    <a:pt x="8" y="48"/>
                  </a:lnTo>
                  <a:lnTo>
                    <a:pt x="2" y="6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80" name="Freeform 284"/>
            <p:cNvSpPr>
              <a:spLocks/>
            </p:cNvSpPr>
            <p:nvPr userDrawn="1"/>
          </p:nvSpPr>
          <p:spPr bwMode="auto">
            <a:xfrm>
              <a:off x="4449" y="1830"/>
              <a:ext cx="74" cy="72"/>
            </a:xfrm>
            <a:custGeom>
              <a:avLst/>
              <a:gdLst/>
              <a:ahLst/>
              <a:cxnLst>
                <a:cxn ang="0">
                  <a:pos x="74" y="72"/>
                </a:cxn>
                <a:cxn ang="0">
                  <a:pos x="74" y="72"/>
                </a:cxn>
                <a:cxn ang="0">
                  <a:pos x="74" y="64"/>
                </a:cxn>
                <a:cxn ang="0">
                  <a:pos x="74" y="56"/>
                </a:cxn>
                <a:cxn ang="0">
                  <a:pos x="70" y="48"/>
                </a:cxn>
                <a:cxn ang="0">
                  <a:pos x="66" y="36"/>
                </a:cxn>
                <a:cxn ang="0">
                  <a:pos x="58" y="24"/>
                </a:cxn>
                <a:cxn ang="0">
                  <a:pos x="48" y="12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18" y="12"/>
                </a:cxn>
                <a:cxn ang="0">
                  <a:pos x="8" y="22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8" y="36"/>
                </a:cxn>
                <a:cxn ang="0">
                  <a:pos x="26" y="50"/>
                </a:cxn>
                <a:cxn ang="0">
                  <a:pos x="38" y="58"/>
                </a:cxn>
                <a:cxn ang="0">
                  <a:pos x="50" y="64"/>
                </a:cxn>
                <a:cxn ang="0">
                  <a:pos x="62" y="70"/>
                </a:cxn>
                <a:cxn ang="0">
                  <a:pos x="74" y="72"/>
                </a:cxn>
                <a:cxn ang="0">
                  <a:pos x="74" y="72"/>
                </a:cxn>
              </a:cxnLst>
              <a:rect l="0" t="0" r="r" b="b"/>
              <a:pathLst>
                <a:path w="74" h="72">
                  <a:moveTo>
                    <a:pt x="74" y="72"/>
                  </a:moveTo>
                  <a:lnTo>
                    <a:pt x="74" y="72"/>
                  </a:lnTo>
                  <a:lnTo>
                    <a:pt x="74" y="64"/>
                  </a:lnTo>
                  <a:lnTo>
                    <a:pt x="74" y="56"/>
                  </a:lnTo>
                  <a:lnTo>
                    <a:pt x="70" y="48"/>
                  </a:lnTo>
                  <a:lnTo>
                    <a:pt x="66" y="36"/>
                  </a:lnTo>
                  <a:lnTo>
                    <a:pt x="58" y="24"/>
                  </a:lnTo>
                  <a:lnTo>
                    <a:pt x="48" y="1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18" y="12"/>
                  </a:lnTo>
                  <a:lnTo>
                    <a:pt x="8" y="22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8" y="36"/>
                  </a:lnTo>
                  <a:lnTo>
                    <a:pt x="26" y="50"/>
                  </a:lnTo>
                  <a:lnTo>
                    <a:pt x="38" y="58"/>
                  </a:lnTo>
                  <a:lnTo>
                    <a:pt x="50" y="64"/>
                  </a:lnTo>
                  <a:lnTo>
                    <a:pt x="62" y="70"/>
                  </a:lnTo>
                  <a:lnTo>
                    <a:pt x="74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81" name="Freeform 285"/>
            <p:cNvSpPr>
              <a:spLocks/>
            </p:cNvSpPr>
            <p:nvPr userDrawn="1"/>
          </p:nvSpPr>
          <p:spPr bwMode="auto">
            <a:xfrm>
              <a:off x="4451" y="1950"/>
              <a:ext cx="72" cy="74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0"/>
                </a:cxn>
                <a:cxn ang="0">
                  <a:pos x="72" y="6"/>
                </a:cxn>
                <a:cxn ang="0">
                  <a:pos x="70" y="14"/>
                </a:cxn>
                <a:cxn ang="0">
                  <a:pos x="68" y="24"/>
                </a:cxn>
                <a:cxn ang="0">
                  <a:pos x="64" y="36"/>
                </a:cxn>
                <a:cxn ang="0">
                  <a:pos x="58" y="48"/>
                </a:cxn>
                <a:cxn ang="0">
                  <a:pos x="48" y="60"/>
                </a:cxn>
                <a:cxn ang="0">
                  <a:pos x="34" y="74"/>
                </a:cxn>
                <a:cxn ang="0">
                  <a:pos x="34" y="74"/>
                </a:cxn>
                <a:cxn ang="0">
                  <a:pos x="18" y="62"/>
                </a:cxn>
                <a:cxn ang="0">
                  <a:pos x="8" y="52"/>
                </a:cxn>
                <a:cxn ang="0">
                  <a:pos x="0" y="44"/>
                </a:cxn>
                <a:cxn ang="0">
                  <a:pos x="0" y="44"/>
                </a:cxn>
                <a:cxn ang="0">
                  <a:pos x="6" y="38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48" y="8"/>
                </a:cxn>
                <a:cxn ang="0">
                  <a:pos x="60" y="2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72" h="74">
                  <a:moveTo>
                    <a:pt x="72" y="0"/>
                  </a:moveTo>
                  <a:lnTo>
                    <a:pt x="72" y="0"/>
                  </a:lnTo>
                  <a:lnTo>
                    <a:pt x="72" y="6"/>
                  </a:lnTo>
                  <a:lnTo>
                    <a:pt x="70" y="14"/>
                  </a:lnTo>
                  <a:lnTo>
                    <a:pt x="68" y="24"/>
                  </a:lnTo>
                  <a:lnTo>
                    <a:pt x="64" y="36"/>
                  </a:lnTo>
                  <a:lnTo>
                    <a:pt x="58" y="48"/>
                  </a:lnTo>
                  <a:lnTo>
                    <a:pt x="48" y="60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18" y="62"/>
                  </a:lnTo>
                  <a:lnTo>
                    <a:pt x="8" y="5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6" y="38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48" y="8"/>
                  </a:lnTo>
                  <a:lnTo>
                    <a:pt x="60" y="2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82" name="Freeform 286"/>
            <p:cNvSpPr>
              <a:spLocks/>
            </p:cNvSpPr>
            <p:nvPr userDrawn="1"/>
          </p:nvSpPr>
          <p:spPr bwMode="auto">
            <a:xfrm>
              <a:off x="4561" y="1948"/>
              <a:ext cx="76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2" y="14"/>
                </a:cxn>
                <a:cxn ang="0">
                  <a:pos x="4" y="24"/>
                </a:cxn>
                <a:cxn ang="0">
                  <a:pos x="10" y="34"/>
                </a:cxn>
                <a:cxn ang="0">
                  <a:pos x="18" y="46"/>
                </a:cxn>
                <a:cxn ang="0">
                  <a:pos x="28" y="58"/>
                </a:cxn>
                <a:cxn ang="0">
                  <a:pos x="44" y="70"/>
                </a:cxn>
                <a:cxn ang="0">
                  <a:pos x="44" y="70"/>
                </a:cxn>
                <a:cxn ang="0">
                  <a:pos x="58" y="58"/>
                </a:cxn>
                <a:cxn ang="0">
                  <a:pos x="68" y="48"/>
                </a:cxn>
                <a:cxn ang="0">
                  <a:pos x="76" y="38"/>
                </a:cxn>
                <a:cxn ang="0">
                  <a:pos x="76" y="38"/>
                </a:cxn>
                <a:cxn ang="0">
                  <a:pos x="68" y="32"/>
                </a:cxn>
                <a:cxn ang="0">
                  <a:pos x="50" y="18"/>
                </a:cxn>
                <a:cxn ang="0">
                  <a:pos x="38" y="12"/>
                </a:cxn>
                <a:cxn ang="0">
                  <a:pos x="26" y="6"/>
                </a:cxn>
                <a:cxn ang="0">
                  <a:pos x="1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6" h="70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" y="14"/>
                  </a:lnTo>
                  <a:lnTo>
                    <a:pt x="4" y="24"/>
                  </a:lnTo>
                  <a:lnTo>
                    <a:pt x="10" y="34"/>
                  </a:lnTo>
                  <a:lnTo>
                    <a:pt x="18" y="46"/>
                  </a:lnTo>
                  <a:lnTo>
                    <a:pt x="28" y="58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58" y="58"/>
                  </a:lnTo>
                  <a:lnTo>
                    <a:pt x="68" y="48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68" y="32"/>
                  </a:lnTo>
                  <a:lnTo>
                    <a:pt x="50" y="18"/>
                  </a:lnTo>
                  <a:lnTo>
                    <a:pt x="38" y="12"/>
                  </a:lnTo>
                  <a:lnTo>
                    <a:pt x="26" y="6"/>
                  </a:lnTo>
                  <a:lnTo>
                    <a:pt x="1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83" name="Freeform 287"/>
            <p:cNvSpPr>
              <a:spLocks/>
            </p:cNvSpPr>
            <p:nvPr userDrawn="1"/>
          </p:nvSpPr>
          <p:spPr bwMode="auto">
            <a:xfrm>
              <a:off x="4475" y="1780"/>
              <a:ext cx="144" cy="14"/>
            </a:xfrm>
            <a:custGeom>
              <a:avLst/>
              <a:gdLst/>
              <a:ahLst/>
              <a:cxnLst>
                <a:cxn ang="0">
                  <a:pos x="144" y="12"/>
                </a:cxn>
                <a:cxn ang="0">
                  <a:pos x="144" y="12"/>
                </a:cxn>
                <a:cxn ang="0">
                  <a:pos x="132" y="8"/>
                </a:cxn>
                <a:cxn ang="0">
                  <a:pos x="118" y="4"/>
                </a:cxn>
                <a:cxn ang="0">
                  <a:pos x="100" y="2"/>
                </a:cxn>
                <a:cxn ang="0">
                  <a:pos x="80" y="0"/>
                </a:cxn>
                <a:cxn ang="0">
                  <a:pos x="54" y="0"/>
                </a:cxn>
                <a:cxn ang="0">
                  <a:pos x="28" y="4"/>
                </a:cxn>
                <a:cxn ang="0">
                  <a:pos x="14" y="10"/>
                </a:cxn>
                <a:cxn ang="0">
                  <a:pos x="0" y="14"/>
                </a:cxn>
                <a:cxn ang="0">
                  <a:pos x="144" y="12"/>
                </a:cxn>
              </a:cxnLst>
              <a:rect l="0" t="0" r="r" b="b"/>
              <a:pathLst>
                <a:path w="144" h="14">
                  <a:moveTo>
                    <a:pt x="144" y="12"/>
                  </a:moveTo>
                  <a:lnTo>
                    <a:pt x="144" y="12"/>
                  </a:lnTo>
                  <a:lnTo>
                    <a:pt x="132" y="8"/>
                  </a:lnTo>
                  <a:lnTo>
                    <a:pt x="118" y="4"/>
                  </a:lnTo>
                  <a:lnTo>
                    <a:pt x="100" y="2"/>
                  </a:lnTo>
                  <a:lnTo>
                    <a:pt x="80" y="0"/>
                  </a:lnTo>
                  <a:lnTo>
                    <a:pt x="54" y="0"/>
                  </a:lnTo>
                  <a:lnTo>
                    <a:pt x="28" y="4"/>
                  </a:lnTo>
                  <a:lnTo>
                    <a:pt x="14" y="10"/>
                  </a:lnTo>
                  <a:lnTo>
                    <a:pt x="0" y="14"/>
                  </a:lnTo>
                  <a:lnTo>
                    <a:pt x="144" y="12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84" name="Freeform 288"/>
            <p:cNvSpPr>
              <a:spLocks/>
            </p:cNvSpPr>
            <p:nvPr userDrawn="1"/>
          </p:nvSpPr>
          <p:spPr bwMode="auto">
            <a:xfrm>
              <a:off x="4475" y="1780"/>
              <a:ext cx="144" cy="14"/>
            </a:xfrm>
            <a:custGeom>
              <a:avLst/>
              <a:gdLst/>
              <a:ahLst/>
              <a:cxnLst>
                <a:cxn ang="0">
                  <a:pos x="144" y="12"/>
                </a:cxn>
                <a:cxn ang="0">
                  <a:pos x="144" y="12"/>
                </a:cxn>
                <a:cxn ang="0">
                  <a:pos x="132" y="8"/>
                </a:cxn>
                <a:cxn ang="0">
                  <a:pos x="118" y="4"/>
                </a:cxn>
                <a:cxn ang="0">
                  <a:pos x="100" y="2"/>
                </a:cxn>
                <a:cxn ang="0">
                  <a:pos x="80" y="0"/>
                </a:cxn>
                <a:cxn ang="0">
                  <a:pos x="54" y="0"/>
                </a:cxn>
                <a:cxn ang="0">
                  <a:pos x="28" y="4"/>
                </a:cxn>
                <a:cxn ang="0">
                  <a:pos x="14" y="10"/>
                </a:cxn>
                <a:cxn ang="0">
                  <a:pos x="0" y="14"/>
                </a:cxn>
              </a:cxnLst>
              <a:rect l="0" t="0" r="r" b="b"/>
              <a:pathLst>
                <a:path w="144" h="14">
                  <a:moveTo>
                    <a:pt x="144" y="12"/>
                  </a:moveTo>
                  <a:lnTo>
                    <a:pt x="144" y="12"/>
                  </a:lnTo>
                  <a:lnTo>
                    <a:pt x="132" y="8"/>
                  </a:lnTo>
                  <a:lnTo>
                    <a:pt x="118" y="4"/>
                  </a:lnTo>
                  <a:lnTo>
                    <a:pt x="100" y="2"/>
                  </a:lnTo>
                  <a:lnTo>
                    <a:pt x="80" y="0"/>
                  </a:lnTo>
                  <a:lnTo>
                    <a:pt x="54" y="0"/>
                  </a:lnTo>
                  <a:lnTo>
                    <a:pt x="28" y="4"/>
                  </a:lnTo>
                  <a:lnTo>
                    <a:pt x="14" y="10"/>
                  </a:lnTo>
                  <a:lnTo>
                    <a:pt x="0" y="14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85" name="Freeform 289"/>
            <p:cNvSpPr>
              <a:spLocks/>
            </p:cNvSpPr>
            <p:nvPr userDrawn="1"/>
          </p:nvSpPr>
          <p:spPr bwMode="auto">
            <a:xfrm>
              <a:off x="4477" y="2054"/>
              <a:ext cx="128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0" y="4"/>
                </a:cxn>
                <a:cxn ang="0">
                  <a:pos x="22" y="10"/>
                </a:cxn>
                <a:cxn ang="0">
                  <a:pos x="36" y="14"/>
                </a:cxn>
                <a:cxn ang="0">
                  <a:pos x="56" y="16"/>
                </a:cxn>
                <a:cxn ang="0">
                  <a:pos x="76" y="16"/>
                </a:cxn>
                <a:cxn ang="0">
                  <a:pos x="102" y="12"/>
                </a:cxn>
                <a:cxn ang="0">
                  <a:pos x="114" y="8"/>
                </a:cxn>
                <a:cxn ang="0">
                  <a:pos x="128" y="2"/>
                </a:cxn>
                <a:cxn ang="0">
                  <a:pos x="0" y="0"/>
                </a:cxn>
              </a:cxnLst>
              <a:rect l="0" t="0" r="r" b="b"/>
              <a:pathLst>
                <a:path w="128" h="16">
                  <a:moveTo>
                    <a:pt x="0" y="0"/>
                  </a:moveTo>
                  <a:lnTo>
                    <a:pt x="0" y="0"/>
                  </a:lnTo>
                  <a:lnTo>
                    <a:pt x="10" y="4"/>
                  </a:lnTo>
                  <a:lnTo>
                    <a:pt x="22" y="10"/>
                  </a:lnTo>
                  <a:lnTo>
                    <a:pt x="36" y="14"/>
                  </a:lnTo>
                  <a:lnTo>
                    <a:pt x="56" y="16"/>
                  </a:lnTo>
                  <a:lnTo>
                    <a:pt x="76" y="16"/>
                  </a:lnTo>
                  <a:lnTo>
                    <a:pt x="102" y="12"/>
                  </a:lnTo>
                  <a:lnTo>
                    <a:pt x="114" y="8"/>
                  </a:lnTo>
                  <a:lnTo>
                    <a:pt x="128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86" name="Freeform 290"/>
            <p:cNvSpPr>
              <a:spLocks/>
            </p:cNvSpPr>
            <p:nvPr userDrawn="1"/>
          </p:nvSpPr>
          <p:spPr bwMode="auto">
            <a:xfrm>
              <a:off x="4477" y="2054"/>
              <a:ext cx="128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0" y="4"/>
                </a:cxn>
                <a:cxn ang="0">
                  <a:pos x="22" y="10"/>
                </a:cxn>
                <a:cxn ang="0">
                  <a:pos x="36" y="14"/>
                </a:cxn>
                <a:cxn ang="0">
                  <a:pos x="56" y="16"/>
                </a:cxn>
                <a:cxn ang="0">
                  <a:pos x="76" y="16"/>
                </a:cxn>
                <a:cxn ang="0">
                  <a:pos x="102" y="12"/>
                </a:cxn>
                <a:cxn ang="0">
                  <a:pos x="114" y="8"/>
                </a:cxn>
                <a:cxn ang="0">
                  <a:pos x="128" y="2"/>
                </a:cxn>
              </a:cxnLst>
              <a:rect l="0" t="0" r="r" b="b"/>
              <a:pathLst>
                <a:path w="128" h="16">
                  <a:moveTo>
                    <a:pt x="0" y="0"/>
                  </a:moveTo>
                  <a:lnTo>
                    <a:pt x="0" y="0"/>
                  </a:lnTo>
                  <a:lnTo>
                    <a:pt x="10" y="4"/>
                  </a:lnTo>
                  <a:lnTo>
                    <a:pt x="22" y="10"/>
                  </a:lnTo>
                  <a:lnTo>
                    <a:pt x="36" y="14"/>
                  </a:lnTo>
                  <a:lnTo>
                    <a:pt x="56" y="16"/>
                  </a:lnTo>
                  <a:lnTo>
                    <a:pt x="76" y="16"/>
                  </a:lnTo>
                  <a:lnTo>
                    <a:pt x="102" y="12"/>
                  </a:lnTo>
                  <a:lnTo>
                    <a:pt x="114" y="8"/>
                  </a:lnTo>
                  <a:lnTo>
                    <a:pt x="128" y="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87" name="Freeform 291"/>
            <p:cNvSpPr>
              <a:spLocks/>
            </p:cNvSpPr>
            <p:nvPr userDrawn="1"/>
          </p:nvSpPr>
          <p:spPr bwMode="auto">
            <a:xfrm>
              <a:off x="4665" y="1852"/>
              <a:ext cx="18" cy="13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0" y="136"/>
                </a:cxn>
                <a:cxn ang="0">
                  <a:pos x="6" y="126"/>
                </a:cxn>
                <a:cxn ang="0">
                  <a:pos x="10" y="112"/>
                </a:cxn>
                <a:cxn ang="0">
                  <a:pos x="14" y="96"/>
                </a:cxn>
                <a:cxn ang="0">
                  <a:pos x="18" y="76"/>
                </a:cxn>
                <a:cxn ang="0">
                  <a:pos x="18" y="52"/>
                </a:cxn>
                <a:cxn ang="0">
                  <a:pos x="16" y="28"/>
                </a:cxn>
                <a:cxn ang="0">
                  <a:pos x="8" y="0"/>
                </a:cxn>
                <a:cxn ang="0">
                  <a:pos x="0" y="136"/>
                </a:cxn>
              </a:cxnLst>
              <a:rect l="0" t="0" r="r" b="b"/>
              <a:pathLst>
                <a:path w="18" h="136">
                  <a:moveTo>
                    <a:pt x="0" y="136"/>
                  </a:moveTo>
                  <a:lnTo>
                    <a:pt x="0" y="136"/>
                  </a:lnTo>
                  <a:lnTo>
                    <a:pt x="6" y="126"/>
                  </a:lnTo>
                  <a:lnTo>
                    <a:pt x="10" y="112"/>
                  </a:lnTo>
                  <a:lnTo>
                    <a:pt x="14" y="96"/>
                  </a:lnTo>
                  <a:lnTo>
                    <a:pt x="18" y="76"/>
                  </a:lnTo>
                  <a:lnTo>
                    <a:pt x="18" y="52"/>
                  </a:lnTo>
                  <a:lnTo>
                    <a:pt x="16" y="28"/>
                  </a:lnTo>
                  <a:lnTo>
                    <a:pt x="8" y="0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88" name="Freeform 292"/>
            <p:cNvSpPr>
              <a:spLocks/>
            </p:cNvSpPr>
            <p:nvPr userDrawn="1"/>
          </p:nvSpPr>
          <p:spPr bwMode="auto">
            <a:xfrm>
              <a:off x="4665" y="1852"/>
              <a:ext cx="18" cy="13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0" y="136"/>
                </a:cxn>
                <a:cxn ang="0">
                  <a:pos x="6" y="126"/>
                </a:cxn>
                <a:cxn ang="0">
                  <a:pos x="10" y="112"/>
                </a:cxn>
                <a:cxn ang="0">
                  <a:pos x="14" y="96"/>
                </a:cxn>
                <a:cxn ang="0">
                  <a:pos x="18" y="76"/>
                </a:cxn>
                <a:cxn ang="0">
                  <a:pos x="18" y="52"/>
                </a:cxn>
                <a:cxn ang="0">
                  <a:pos x="16" y="28"/>
                </a:cxn>
                <a:cxn ang="0">
                  <a:pos x="8" y="0"/>
                </a:cxn>
              </a:cxnLst>
              <a:rect l="0" t="0" r="r" b="b"/>
              <a:pathLst>
                <a:path w="18" h="136">
                  <a:moveTo>
                    <a:pt x="0" y="136"/>
                  </a:moveTo>
                  <a:lnTo>
                    <a:pt x="0" y="136"/>
                  </a:lnTo>
                  <a:lnTo>
                    <a:pt x="6" y="126"/>
                  </a:lnTo>
                  <a:lnTo>
                    <a:pt x="10" y="112"/>
                  </a:lnTo>
                  <a:lnTo>
                    <a:pt x="14" y="96"/>
                  </a:lnTo>
                  <a:lnTo>
                    <a:pt x="18" y="76"/>
                  </a:lnTo>
                  <a:lnTo>
                    <a:pt x="18" y="52"/>
                  </a:lnTo>
                  <a:lnTo>
                    <a:pt x="16" y="28"/>
                  </a:lnTo>
                  <a:lnTo>
                    <a:pt x="8" y="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89" name="Freeform 293"/>
            <p:cNvSpPr>
              <a:spLocks/>
            </p:cNvSpPr>
            <p:nvPr userDrawn="1"/>
          </p:nvSpPr>
          <p:spPr bwMode="auto">
            <a:xfrm>
              <a:off x="4407" y="1856"/>
              <a:ext cx="16" cy="14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0" y="10"/>
                </a:cxn>
                <a:cxn ang="0">
                  <a:pos x="6" y="24"/>
                </a:cxn>
                <a:cxn ang="0">
                  <a:pos x="2" y="42"/>
                </a:cxn>
                <a:cxn ang="0">
                  <a:pos x="0" y="64"/>
                </a:cxn>
                <a:cxn ang="0">
                  <a:pos x="0" y="86"/>
                </a:cxn>
                <a:cxn ang="0">
                  <a:pos x="6" y="112"/>
                </a:cxn>
                <a:cxn ang="0">
                  <a:pos x="10" y="126"/>
                </a:cxn>
                <a:cxn ang="0">
                  <a:pos x="16" y="140"/>
                </a:cxn>
                <a:cxn ang="0">
                  <a:pos x="14" y="0"/>
                </a:cxn>
              </a:cxnLst>
              <a:rect l="0" t="0" r="r" b="b"/>
              <a:pathLst>
                <a:path w="16" h="140">
                  <a:moveTo>
                    <a:pt x="14" y="0"/>
                  </a:moveTo>
                  <a:lnTo>
                    <a:pt x="14" y="0"/>
                  </a:lnTo>
                  <a:lnTo>
                    <a:pt x="10" y="10"/>
                  </a:lnTo>
                  <a:lnTo>
                    <a:pt x="6" y="24"/>
                  </a:lnTo>
                  <a:lnTo>
                    <a:pt x="2" y="42"/>
                  </a:lnTo>
                  <a:lnTo>
                    <a:pt x="0" y="64"/>
                  </a:lnTo>
                  <a:lnTo>
                    <a:pt x="0" y="86"/>
                  </a:lnTo>
                  <a:lnTo>
                    <a:pt x="6" y="112"/>
                  </a:lnTo>
                  <a:lnTo>
                    <a:pt x="10" y="126"/>
                  </a:lnTo>
                  <a:lnTo>
                    <a:pt x="16" y="14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90" name="Freeform 294"/>
            <p:cNvSpPr>
              <a:spLocks/>
            </p:cNvSpPr>
            <p:nvPr userDrawn="1"/>
          </p:nvSpPr>
          <p:spPr bwMode="auto">
            <a:xfrm>
              <a:off x="4407" y="1856"/>
              <a:ext cx="16" cy="14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0" y="10"/>
                </a:cxn>
                <a:cxn ang="0">
                  <a:pos x="6" y="24"/>
                </a:cxn>
                <a:cxn ang="0">
                  <a:pos x="2" y="42"/>
                </a:cxn>
                <a:cxn ang="0">
                  <a:pos x="0" y="64"/>
                </a:cxn>
                <a:cxn ang="0">
                  <a:pos x="0" y="86"/>
                </a:cxn>
                <a:cxn ang="0">
                  <a:pos x="6" y="112"/>
                </a:cxn>
                <a:cxn ang="0">
                  <a:pos x="10" y="126"/>
                </a:cxn>
                <a:cxn ang="0">
                  <a:pos x="16" y="140"/>
                </a:cxn>
              </a:cxnLst>
              <a:rect l="0" t="0" r="r" b="b"/>
              <a:pathLst>
                <a:path w="16" h="140">
                  <a:moveTo>
                    <a:pt x="14" y="0"/>
                  </a:moveTo>
                  <a:lnTo>
                    <a:pt x="14" y="0"/>
                  </a:lnTo>
                  <a:lnTo>
                    <a:pt x="10" y="10"/>
                  </a:lnTo>
                  <a:lnTo>
                    <a:pt x="6" y="24"/>
                  </a:lnTo>
                  <a:lnTo>
                    <a:pt x="2" y="42"/>
                  </a:lnTo>
                  <a:lnTo>
                    <a:pt x="0" y="64"/>
                  </a:lnTo>
                  <a:lnTo>
                    <a:pt x="0" y="86"/>
                  </a:lnTo>
                  <a:lnTo>
                    <a:pt x="6" y="112"/>
                  </a:lnTo>
                  <a:lnTo>
                    <a:pt x="10" y="126"/>
                  </a:lnTo>
                  <a:lnTo>
                    <a:pt x="16" y="14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91" name="Freeform 295"/>
            <p:cNvSpPr>
              <a:spLocks/>
            </p:cNvSpPr>
            <p:nvPr userDrawn="1"/>
          </p:nvSpPr>
          <p:spPr bwMode="auto">
            <a:xfrm>
              <a:off x="4505" y="2030"/>
              <a:ext cx="7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18" y="6"/>
                </a:cxn>
                <a:cxn ang="0">
                  <a:pos x="28" y="6"/>
                </a:cxn>
                <a:cxn ang="0">
                  <a:pos x="42" y="6"/>
                </a:cxn>
                <a:cxn ang="0">
                  <a:pos x="58" y="6"/>
                </a:cxn>
                <a:cxn ang="0">
                  <a:pos x="78" y="2"/>
                </a:cxn>
                <a:cxn ang="0">
                  <a:pos x="0" y="0"/>
                </a:cxn>
              </a:cxnLst>
              <a:rect l="0" t="0" r="r" b="b"/>
              <a:pathLst>
                <a:path w="78" h="6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8" y="6"/>
                  </a:lnTo>
                  <a:lnTo>
                    <a:pt x="28" y="6"/>
                  </a:lnTo>
                  <a:lnTo>
                    <a:pt x="42" y="6"/>
                  </a:lnTo>
                  <a:lnTo>
                    <a:pt x="58" y="6"/>
                  </a:lnTo>
                  <a:lnTo>
                    <a:pt x="78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92" name="Freeform 296"/>
            <p:cNvSpPr>
              <a:spLocks/>
            </p:cNvSpPr>
            <p:nvPr userDrawn="1"/>
          </p:nvSpPr>
          <p:spPr bwMode="auto">
            <a:xfrm>
              <a:off x="4505" y="2030"/>
              <a:ext cx="7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18" y="6"/>
                </a:cxn>
                <a:cxn ang="0">
                  <a:pos x="28" y="6"/>
                </a:cxn>
                <a:cxn ang="0">
                  <a:pos x="42" y="6"/>
                </a:cxn>
                <a:cxn ang="0">
                  <a:pos x="58" y="6"/>
                </a:cxn>
                <a:cxn ang="0">
                  <a:pos x="78" y="2"/>
                </a:cxn>
              </a:cxnLst>
              <a:rect l="0" t="0" r="r" b="b"/>
              <a:pathLst>
                <a:path w="78" h="6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8" y="6"/>
                  </a:lnTo>
                  <a:lnTo>
                    <a:pt x="28" y="6"/>
                  </a:lnTo>
                  <a:lnTo>
                    <a:pt x="42" y="6"/>
                  </a:lnTo>
                  <a:lnTo>
                    <a:pt x="58" y="6"/>
                  </a:lnTo>
                  <a:lnTo>
                    <a:pt x="78" y="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93" name="Freeform 297"/>
            <p:cNvSpPr>
              <a:spLocks/>
            </p:cNvSpPr>
            <p:nvPr userDrawn="1"/>
          </p:nvSpPr>
          <p:spPr bwMode="auto">
            <a:xfrm>
              <a:off x="4503" y="1810"/>
              <a:ext cx="92" cy="6"/>
            </a:xfrm>
            <a:custGeom>
              <a:avLst/>
              <a:gdLst/>
              <a:ahLst/>
              <a:cxnLst>
                <a:cxn ang="0">
                  <a:pos x="92" y="6"/>
                </a:cxn>
                <a:cxn ang="0">
                  <a:pos x="92" y="6"/>
                </a:cxn>
                <a:cxn ang="0">
                  <a:pos x="86" y="4"/>
                </a:cxn>
                <a:cxn ang="0">
                  <a:pos x="70" y="0"/>
                </a:cxn>
                <a:cxn ang="0">
                  <a:pos x="56" y="0"/>
                </a:cxn>
                <a:cxn ang="0">
                  <a:pos x="40" y="0"/>
                </a:cxn>
                <a:cxn ang="0">
                  <a:pos x="22" y="2"/>
                </a:cxn>
                <a:cxn ang="0">
                  <a:pos x="0" y="6"/>
                </a:cxn>
                <a:cxn ang="0">
                  <a:pos x="92" y="6"/>
                </a:cxn>
              </a:cxnLst>
              <a:rect l="0" t="0" r="r" b="b"/>
              <a:pathLst>
                <a:path w="92" h="6">
                  <a:moveTo>
                    <a:pt x="92" y="6"/>
                  </a:moveTo>
                  <a:lnTo>
                    <a:pt x="92" y="6"/>
                  </a:lnTo>
                  <a:lnTo>
                    <a:pt x="86" y="4"/>
                  </a:lnTo>
                  <a:lnTo>
                    <a:pt x="70" y="0"/>
                  </a:lnTo>
                  <a:lnTo>
                    <a:pt x="56" y="0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0" y="6"/>
                  </a:lnTo>
                  <a:lnTo>
                    <a:pt x="92" y="6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94" name="Freeform 298"/>
            <p:cNvSpPr>
              <a:spLocks/>
            </p:cNvSpPr>
            <p:nvPr userDrawn="1"/>
          </p:nvSpPr>
          <p:spPr bwMode="auto">
            <a:xfrm>
              <a:off x="4503" y="1810"/>
              <a:ext cx="92" cy="6"/>
            </a:xfrm>
            <a:custGeom>
              <a:avLst/>
              <a:gdLst/>
              <a:ahLst/>
              <a:cxnLst>
                <a:cxn ang="0">
                  <a:pos x="92" y="6"/>
                </a:cxn>
                <a:cxn ang="0">
                  <a:pos x="92" y="6"/>
                </a:cxn>
                <a:cxn ang="0">
                  <a:pos x="86" y="4"/>
                </a:cxn>
                <a:cxn ang="0">
                  <a:pos x="70" y="0"/>
                </a:cxn>
                <a:cxn ang="0">
                  <a:pos x="56" y="0"/>
                </a:cxn>
                <a:cxn ang="0">
                  <a:pos x="40" y="0"/>
                </a:cxn>
                <a:cxn ang="0">
                  <a:pos x="22" y="2"/>
                </a:cxn>
                <a:cxn ang="0">
                  <a:pos x="0" y="6"/>
                </a:cxn>
              </a:cxnLst>
              <a:rect l="0" t="0" r="r" b="b"/>
              <a:pathLst>
                <a:path w="92" h="6">
                  <a:moveTo>
                    <a:pt x="92" y="6"/>
                  </a:moveTo>
                  <a:lnTo>
                    <a:pt x="92" y="6"/>
                  </a:lnTo>
                  <a:lnTo>
                    <a:pt x="86" y="4"/>
                  </a:lnTo>
                  <a:lnTo>
                    <a:pt x="70" y="0"/>
                  </a:lnTo>
                  <a:lnTo>
                    <a:pt x="56" y="0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95" name="Freeform 299"/>
            <p:cNvSpPr>
              <a:spLocks/>
            </p:cNvSpPr>
            <p:nvPr userDrawn="1"/>
          </p:nvSpPr>
          <p:spPr bwMode="auto">
            <a:xfrm>
              <a:off x="4647" y="1884"/>
              <a:ext cx="8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84"/>
                </a:cxn>
                <a:cxn ang="0">
                  <a:pos x="2" y="80"/>
                </a:cxn>
                <a:cxn ang="0">
                  <a:pos x="6" y="64"/>
                </a:cxn>
                <a:cxn ang="0">
                  <a:pos x="8" y="54"/>
                </a:cxn>
                <a:cxn ang="0">
                  <a:pos x="8" y="38"/>
                </a:cxn>
                <a:cxn ang="0">
                  <a:pos x="8" y="20"/>
                </a:cxn>
                <a:cxn ang="0">
                  <a:pos x="6" y="0"/>
                </a:cxn>
                <a:cxn ang="0">
                  <a:pos x="0" y="84"/>
                </a:cxn>
              </a:cxnLst>
              <a:rect l="0" t="0" r="r" b="b"/>
              <a:pathLst>
                <a:path w="8" h="84">
                  <a:moveTo>
                    <a:pt x="0" y="84"/>
                  </a:moveTo>
                  <a:lnTo>
                    <a:pt x="0" y="84"/>
                  </a:lnTo>
                  <a:lnTo>
                    <a:pt x="2" y="80"/>
                  </a:lnTo>
                  <a:lnTo>
                    <a:pt x="6" y="64"/>
                  </a:lnTo>
                  <a:lnTo>
                    <a:pt x="8" y="54"/>
                  </a:lnTo>
                  <a:lnTo>
                    <a:pt x="8" y="38"/>
                  </a:lnTo>
                  <a:lnTo>
                    <a:pt x="8" y="20"/>
                  </a:lnTo>
                  <a:lnTo>
                    <a:pt x="6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96" name="Freeform 300"/>
            <p:cNvSpPr>
              <a:spLocks/>
            </p:cNvSpPr>
            <p:nvPr userDrawn="1"/>
          </p:nvSpPr>
          <p:spPr bwMode="auto">
            <a:xfrm>
              <a:off x="4647" y="1884"/>
              <a:ext cx="8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84"/>
                </a:cxn>
                <a:cxn ang="0">
                  <a:pos x="2" y="80"/>
                </a:cxn>
                <a:cxn ang="0">
                  <a:pos x="6" y="64"/>
                </a:cxn>
                <a:cxn ang="0">
                  <a:pos x="8" y="54"/>
                </a:cxn>
                <a:cxn ang="0">
                  <a:pos x="8" y="38"/>
                </a:cxn>
                <a:cxn ang="0">
                  <a:pos x="8" y="20"/>
                </a:cxn>
                <a:cxn ang="0">
                  <a:pos x="6" y="0"/>
                </a:cxn>
              </a:cxnLst>
              <a:rect l="0" t="0" r="r" b="b"/>
              <a:pathLst>
                <a:path w="8" h="84">
                  <a:moveTo>
                    <a:pt x="0" y="84"/>
                  </a:moveTo>
                  <a:lnTo>
                    <a:pt x="0" y="84"/>
                  </a:lnTo>
                  <a:lnTo>
                    <a:pt x="2" y="80"/>
                  </a:lnTo>
                  <a:lnTo>
                    <a:pt x="6" y="64"/>
                  </a:lnTo>
                  <a:lnTo>
                    <a:pt x="8" y="54"/>
                  </a:lnTo>
                  <a:lnTo>
                    <a:pt x="8" y="38"/>
                  </a:lnTo>
                  <a:lnTo>
                    <a:pt x="8" y="20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97" name="Freeform 301"/>
            <p:cNvSpPr>
              <a:spLocks/>
            </p:cNvSpPr>
            <p:nvPr userDrawn="1"/>
          </p:nvSpPr>
          <p:spPr bwMode="auto">
            <a:xfrm>
              <a:off x="4431" y="1876"/>
              <a:ext cx="8" cy="10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4" y="6"/>
                </a:cxn>
                <a:cxn ang="0">
                  <a:pos x="0" y="24"/>
                </a:cxn>
                <a:cxn ang="0">
                  <a:pos x="0" y="38"/>
                </a:cxn>
                <a:cxn ang="0">
                  <a:pos x="0" y="54"/>
                </a:cxn>
                <a:cxn ang="0">
                  <a:pos x="2" y="76"/>
                </a:cxn>
                <a:cxn ang="0">
                  <a:pos x="8" y="102"/>
                </a:cxn>
                <a:cxn ang="0">
                  <a:pos x="6" y="0"/>
                </a:cxn>
              </a:cxnLst>
              <a:rect l="0" t="0" r="r" b="b"/>
              <a:pathLst>
                <a:path w="8" h="102">
                  <a:moveTo>
                    <a:pt x="6" y="0"/>
                  </a:moveTo>
                  <a:lnTo>
                    <a:pt x="6" y="0"/>
                  </a:lnTo>
                  <a:lnTo>
                    <a:pt x="4" y="6"/>
                  </a:lnTo>
                  <a:lnTo>
                    <a:pt x="0" y="24"/>
                  </a:lnTo>
                  <a:lnTo>
                    <a:pt x="0" y="38"/>
                  </a:lnTo>
                  <a:lnTo>
                    <a:pt x="0" y="54"/>
                  </a:lnTo>
                  <a:lnTo>
                    <a:pt x="2" y="76"/>
                  </a:lnTo>
                  <a:lnTo>
                    <a:pt x="8" y="10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98" name="Freeform 302"/>
            <p:cNvSpPr>
              <a:spLocks/>
            </p:cNvSpPr>
            <p:nvPr userDrawn="1"/>
          </p:nvSpPr>
          <p:spPr bwMode="auto">
            <a:xfrm>
              <a:off x="4431" y="1876"/>
              <a:ext cx="8" cy="10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4" y="6"/>
                </a:cxn>
                <a:cxn ang="0">
                  <a:pos x="0" y="24"/>
                </a:cxn>
                <a:cxn ang="0">
                  <a:pos x="0" y="38"/>
                </a:cxn>
                <a:cxn ang="0">
                  <a:pos x="0" y="54"/>
                </a:cxn>
                <a:cxn ang="0">
                  <a:pos x="2" y="76"/>
                </a:cxn>
                <a:cxn ang="0">
                  <a:pos x="8" y="102"/>
                </a:cxn>
              </a:cxnLst>
              <a:rect l="0" t="0" r="r" b="b"/>
              <a:pathLst>
                <a:path w="8" h="102">
                  <a:moveTo>
                    <a:pt x="6" y="0"/>
                  </a:moveTo>
                  <a:lnTo>
                    <a:pt x="6" y="0"/>
                  </a:lnTo>
                  <a:lnTo>
                    <a:pt x="4" y="6"/>
                  </a:lnTo>
                  <a:lnTo>
                    <a:pt x="0" y="24"/>
                  </a:lnTo>
                  <a:lnTo>
                    <a:pt x="0" y="38"/>
                  </a:lnTo>
                  <a:lnTo>
                    <a:pt x="0" y="54"/>
                  </a:lnTo>
                  <a:lnTo>
                    <a:pt x="2" y="76"/>
                  </a:lnTo>
                  <a:lnTo>
                    <a:pt x="8" y="10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99" name="Freeform 303"/>
            <p:cNvSpPr>
              <a:spLocks/>
            </p:cNvSpPr>
            <p:nvPr userDrawn="1"/>
          </p:nvSpPr>
          <p:spPr bwMode="auto">
            <a:xfrm>
              <a:off x="4447" y="1914"/>
              <a:ext cx="28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10" y="24"/>
                </a:cxn>
                <a:cxn ang="0">
                  <a:pos x="20" y="18"/>
                </a:cxn>
                <a:cxn ang="0">
                  <a:pos x="28" y="14"/>
                </a:cxn>
                <a:cxn ang="0">
                  <a:pos x="28" y="14"/>
                </a:cxn>
                <a:cxn ang="0">
                  <a:pos x="14" y="10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0" y="32"/>
                </a:cxn>
              </a:cxnLst>
              <a:rect l="0" t="0" r="r" b="b"/>
              <a:pathLst>
                <a:path w="28" h="32">
                  <a:moveTo>
                    <a:pt x="0" y="32"/>
                  </a:moveTo>
                  <a:lnTo>
                    <a:pt x="0" y="32"/>
                  </a:lnTo>
                  <a:lnTo>
                    <a:pt x="10" y="24"/>
                  </a:lnTo>
                  <a:lnTo>
                    <a:pt x="20" y="18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14" y="10"/>
                  </a:ln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0" name="Freeform 304"/>
            <p:cNvSpPr>
              <a:spLocks/>
            </p:cNvSpPr>
            <p:nvPr userDrawn="1"/>
          </p:nvSpPr>
          <p:spPr bwMode="auto">
            <a:xfrm>
              <a:off x="4527" y="1996"/>
              <a:ext cx="34" cy="28"/>
            </a:xfrm>
            <a:custGeom>
              <a:avLst/>
              <a:gdLst/>
              <a:ahLst/>
              <a:cxnLst>
                <a:cxn ang="0">
                  <a:pos x="34" y="28"/>
                </a:cxn>
                <a:cxn ang="0">
                  <a:pos x="34" y="28"/>
                </a:cxn>
                <a:cxn ang="0">
                  <a:pos x="26" y="18"/>
                </a:cxn>
                <a:cxn ang="0">
                  <a:pos x="20" y="1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14"/>
                </a:cxn>
                <a:cxn ang="0">
                  <a:pos x="6" y="24"/>
                </a:cxn>
                <a:cxn ang="0">
                  <a:pos x="4" y="26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16" y="28"/>
                </a:cxn>
                <a:cxn ang="0">
                  <a:pos x="26" y="28"/>
                </a:cxn>
                <a:cxn ang="0">
                  <a:pos x="34" y="28"/>
                </a:cxn>
                <a:cxn ang="0">
                  <a:pos x="34" y="28"/>
                </a:cxn>
              </a:cxnLst>
              <a:rect l="0" t="0" r="r" b="b"/>
              <a:pathLst>
                <a:path w="34" h="28">
                  <a:moveTo>
                    <a:pt x="34" y="28"/>
                  </a:moveTo>
                  <a:lnTo>
                    <a:pt x="34" y="28"/>
                  </a:lnTo>
                  <a:lnTo>
                    <a:pt x="26" y="18"/>
                  </a:lnTo>
                  <a:lnTo>
                    <a:pt x="20" y="1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14"/>
                  </a:lnTo>
                  <a:lnTo>
                    <a:pt x="6" y="24"/>
                  </a:lnTo>
                  <a:lnTo>
                    <a:pt x="4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6" y="28"/>
                  </a:lnTo>
                  <a:lnTo>
                    <a:pt x="26" y="28"/>
                  </a:lnTo>
                  <a:lnTo>
                    <a:pt x="34" y="28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1" name="Freeform 305"/>
            <p:cNvSpPr>
              <a:spLocks/>
            </p:cNvSpPr>
            <p:nvPr userDrawn="1"/>
          </p:nvSpPr>
          <p:spPr bwMode="auto">
            <a:xfrm>
              <a:off x="4613" y="1910"/>
              <a:ext cx="28" cy="3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18" y="8"/>
                </a:cxn>
                <a:cxn ang="0">
                  <a:pos x="8" y="14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12" y="22"/>
                </a:cxn>
                <a:cxn ang="0">
                  <a:pos x="22" y="28"/>
                </a:cxn>
                <a:cxn ang="0">
                  <a:pos x="24" y="30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8" y="18"/>
                </a:cxn>
                <a:cxn ang="0">
                  <a:pos x="28" y="8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28" h="34">
                  <a:moveTo>
                    <a:pt x="28" y="0"/>
                  </a:moveTo>
                  <a:lnTo>
                    <a:pt x="28" y="0"/>
                  </a:lnTo>
                  <a:lnTo>
                    <a:pt x="18" y="8"/>
                  </a:lnTo>
                  <a:lnTo>
                    <a:pt x="8" y="14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2" y="22"/>
                  </a:lnTo>
                  <a:lnTo>
                    <a:pt x="22" y="28"/>
                  </a:lnTo>
                  <a:lnTo>
                    <a:pt x="24" y="30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8" y="18"/>
                  </a:lnTo>
                  <a:lnTo>
                    <a:pt x="28" y="8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2" name="Freeform 306"/>
            <p:cNvSpPr>
              <a:spLocks/>
            </p:cNvSpPr>
            <p:nvPr userDrawn="1"/>
          </p:nvSpPr>
          <p:spPr bwMode="auto">
            <a:xfrm>
              <a:off x="4527" y="1826"/>
              <a:ext cx="32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8" y="10"/>
                </a:cxn>
                <a:cxn ang="0">
                  <a:pos x="14" y="20"/>
                </a:cxn>
                <a:cxn ang="0">
                  <a:pos x="18" y="28"/>
                </a:cxn>
                <a:cxn ang="0">
                  <a:pos x="18" y="28"/>
                </a:cxn>
                <a:cxn ang="0">
                  <a:pos x="22" y="14"/>
                </a:cxn>
                <a:cxn ang="0">
                  <a:pos x="28" y="6"/>
                </a:cxn>
                <a:cxn ang="0">
                  <a:pos x="30" y="2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1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lnTo>
                    <a:pt x="0" y="0"/>
                  </a:lnTo>
                  <a:lnTo>
                    <a:pt x="8" y="10"/>
                  </a:lnTo>
                  <a:lnTo>
                    <a:pt x="14" y="20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22" y="14"/>
                  </a:lnTo>
                  <a:lnTo>
                    <a:pt x="28" y="6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1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3" name="Freeform 307"/>
            <p:cNvSpPr>
              <a:spLocks/>
            </p:cNvSpPr>
            <p:nvPr userDrawn="1"/>
          </p:nvSpPr>
          <p:spPr bwMode="auto">
            <a:xfrm>
              <a:off x="4637" y="1796"/>
              <a:ext cx="40" cy="36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30" y="26"/>
                </a:cxn>
                <a:cxn ang="0">
                  <a:pos x="36" y="14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24" y="2"/>
                </a:cxn>
                <a:cxn ang="0">
                  <a:pos x="12" y="6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40" h="36">
                  <a:moveTo>
                    <a:pt x="0" y="10"/>
                  </a:moveTo>
                  <a:lnTo>
                    <a:pt x="0" y="10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30" y="26"/>
                  </a:lnTo>
                  <a:lnTo>
                    <a:pt x="36" y="14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24" y="2"/>
                  </a:lnTo>
                  <a:lnTo>
                    <a:pt x="12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" name="Freeform 308"/>
            <p:cNvSpPr>
              <a:spLocks/>
            </p:cNvSpPr>
            <p:nvPr userDrawn="1"/>
          </p:nvSpPr>
          <p:spPr bwMode="auto">
            <a:xfrm>
              <a:off x="4629" y="2014"/>
              <a:ext cx="38" cy="3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2" y="30"/>
                </a:cxn>
                <a:cxn ang="0">
                  <a:pos x="24" y="34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34" y="22"/>
                </a:cxn>
                <a:cxn ang="0">
                  <a:pos x="30" y="10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38" h="38">
                  <a:moveTo>
                    <a:pt x="24" y="0"/>
                  </a:moveTo>
                  <a:lnTo>
                    <a:pt x="24" y="0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2" y="30"/>
                  </a:lnTo>
                  <a:lnTo>
                    <a:pt x="24" y="34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34" y="22"/>
                  </a:lnTo>
                  <a:lnTo>
                    <a:pt x="30" y="1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5" name="Freeform 309"/>
            <p:cNvSpPr>
              <a:spLocks/>
            </p:cNvSpPr>
            <p:nvPr userDrawn="1"/>
          </p:nvSpPr>
          <p:spPr bwMode="auto">
            <a:xfrm>
              <a:off x="4419" y="2018"/>
              <a:ext cx="40" cy="38"/>
            </a:xfrm>
            <a:custGeom>
              <a:avLst/>
              <a:gdLst/>
              <a:ahLst/>
              <a:cxnLst>
                <a:cxn ang="0">
                  <a:pos x="40" y="24"/>
                </a:cxn>
                <a:cxn ang="0">
                  <a:pos x="40" y="24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10"/>
                </a:cxn>
                <a:cxn ang="0">
                  <a:pos x="4" y="22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16" y="34"/>
                </a:cxn>
                <a:cxn ang="0">
                  <a:pos x="28" y="30"/>
                </a:cxn>
                <a:cxn ang="0">
                  <a:pos x="40" y="24"/>
                </a:cxn>
                <a:cxn ang="0">
                  <a:pos x="40" y="24"/>
                </a:cxn>
              </a:cxnLst>
              <a:rect l="0" t="0" r="r" b="b"/>
              <a:pathLst>
                <a:path w="40" h="38">
                  <a:moveTo>
                    <a:pt x="40" y="24"/>
                  </a:moveTo>
                  <a:lnTo>
                    <a:pt x="40" y="2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10"/>
                  </a:lnTo>
                  <a:lnTo>
                    <a:pt x="4" y="2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6" y="34"/>
                  </a:lnTo>
                  <a:lnTo>
                    <a:pt x="28" y="30"/>
                  </a:lnTo>
                  <a:lnTo>
                    <a:pt x="40" y="24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6" name="Freeform 310"/>
            <p:cNvSpPr>
              <a:spLocks/>
            </p:cNvSpPr>
            <p:nvPr userDrawn="1"/>
          </p:nvSpPr>
          <p:spPr bwMode="auto">
            <a:xfrm>
              <a:off x="4419" y="1794"/>
              <a:ext cx="38" cy="38"/>
            </a:xfrm>
            <a:custGeom>
              <a:avLst/>
              <a:gdLst/>
              <a:ahLst/>
              <a:cxnLst>
                <a:cxn ang="0">
                  <a:pos x="12" y="38"/>
                </a:cxn>
                <a:cxn ang="0">
                  <a:pos x="12" y="3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26" y="8"/>
                </a:cxn>
                <a:cxn ang="0">
                  <a:pos x="14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4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2" y="38"/>
                </a:cxn>
              </a:cxnLst>
              <a:rect l="0" t="0" r="r" b="b"/>
              <a:pathLst>
                <a:path w="38" h="38">
                  <a:moveTo>
                    <a:pt x="12" y="38"/>
                  </a:moveTo>
                  <a:lnTo>
                    <a:pt x="12" y="3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26" y="8"/>
                  </a:lnTo>
                  <a:lnTo>
                    <a:pt x="14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4"/>
                  </a:lnTo>
                  <a:lnTo>
                    <a:pt x="8" y="28"/>
                  </a:lnTo>
                  <a:lnTo>
                    <a:pt x="12" y="38"/>
                  </a:lnTo>
                  <a:lnTo>
                    <a:pt x="12" y="38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11"/>
          <p:cNvGrpSpPr>
            <a:grpSpLocks/>
          </p:cNvGrpSpPr>
          <p:nvPr/>
        </p:nvGrpSpPr>
        <p:grpSpPr bwMode="auto">
          <a:xfrm>
            <a:off x="157163" y="2133600"/>
            <a:ext cx="512762" cy="493713"/>
            <a:chOff x="2174" y="1480"/>
            <a:chExt cx="1412" cy="1360"/>
          </a:xfrm>
        </p:grpSpPr>
        <p:sp>
          <p:nvSpPr>
            <p:cNvPr id="30008" name="AutoShape 312"/>
            <p:cNvSpPr>
              <a:spLocks noChangeAspect="1" noChangeArrowheads="1" noTextEdit="1"/>
            </p:cNvSpPr>
            <p:nvPr userDrawn="1"/>
          </p:nvSpPr>
          <p:spPr bwMode="auto">
            <a:xfrm>
              <a:off x="2174" y="1480"/>
              <a:ext cx="1412" cy="1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9" name="Rectangle 313"/>
            <p:cNvSpPr>
              <a:spLocks noChangeArrowheads="1"/>
            </p:cNvSpPr>
            <p:nvPr userDrawn="1"/>
          </p:nvSpPr>
          <p:spPr bwMode="auto">
            <a:xfrm>
              <a:off x="2186" y="1492"/>
              <a:ext cx="1388" cy="1336"/>
            </a:xfrm>
            <a:prstGeom prst="rect">
              <a:avLst/>
            </a:prstGeom>
            <a:solidFill>
              <a:srgbClr val="C6ACE5"/>
            </a:solidFill>
            <a:ln w="38100">
              <a:solidFill>
                <a:srgbClr val="460A7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10" name="Freeform 314"/>
            <p:cNvSpPr>
              <a:spLocks/>
            </p:cNvSpPr>
            <p:nvPr userDrawn="1"/>
          </p:nvSpPr>
          <p:spPr bwMode="auto">
            <a:xfrm>
              <a:off x="2246" y="1548"/>
              <a:ext cx="1272" cy="1232"/>
            </a:xfrm>
            <a:custGeom>
              <a:avLst/>
              <a:gdLst/>
              <a:ahLst/>
              <a:cxnLst>
                <a:cxn ang="0">
                  <a:pos x="1272" y="648"/>
                </a:cxn>
                <a:cxn ang="0">
                  <a:pos x="1260" y="740"/>
                </a:cxn>
                <a:cxn ang="0">
                  <a:pos x="1234" y="828"/>
                </a:cxn>
                <a:cxn ang="0">
                  <a:pos x="1198" y="910"/>
                </a:cxn>
                <a:cxn ang="0">
                  <a:pos x="1148" y="984"/>
                </a:cxn>
                <a:cxn ang="0">
                  <a:pos x="1090" y="1052"/>
                </a:cxn>
                <a:cxn ang="0">
                  <a:pos x="1022" y="1110"/>
                </a:cxn>
                <a:cxn ang="0">
                  <a:pos x="948" y="1158"/>
                </a:cxn>
                <a:cxn ang="0">
                  <a:pos x="866" y="1194"/>
                </a:cxn>
                <a:cxn ang="0">
                  <a:pos x="776" y="1220"/>
                </a:cxn>
                <a:cxn ang="0">
                  <a:pos x="684" y="1230"/>
                </a:cxn>
                <a:cxn ang="0">
                  <a:pos x="620" y="1232"/>
                </a:cxn>
                <a:cxn ang="0">
                  <a:pos x="526" y="1220"/>
                </a:cxn>
                <a:cxn ang="0">
                  <a:pos x="434" y="1196"/>
                </a:cxn>
                <a:cxn ang="0">
                  <a:pos x="350" y="1162"/>
                </a:cxn>
                <a:cxn ang="0">
                  <a:pos x="270" y="1116"/>
                </a:cxn>
                <a:cxn ang="0">
                  <a:pos x="198" y="1060"/>
                </a:cxn>
                <a:cxn ang="0">
                  <a:pos x="134" y="994"/>
                </a:cxn>
                <a:cxn ang="0">
                  <a:pos x="82" y="922"/>
                </a:cxn>
                <a:cxn ang="0">
                  <a:pos x="42" y="842"/>
                </a:cxn>
                <a:cxn ang="0">
                  <a:pos x="14" y="756"/>
                </a:cxn>
                <a:cxn ang="0">
                  <a:pos x="0" y="664"/>
                </a:cxn>
                <a:cxn ang="0">
                  <a:pos x="0" y="600"/>
                </a:cxn>
                <a:cxn ang="0">
                  <a:pos x="14" y="506"/>
                </a:cxn>
                <a:cxn ang="0">
                  <a:pos x="42" y="418"/>
                </a:cxn>
                <a:cxn ang="0">
                  <a:pos x="82" y="334"/>
                </a:cxn>
                <a:cxn ang="0">
                  <a:pos x="134" y="258"/>
                </a:cxn>
                <a:cxn ang="0">
                  <a:pos x="198" y="188"/>
                </a:cxn>
                <a:cxn ang="0">
                  <a:pos x="270" y="128"/>
                </a:cxn>
                <a:cxn ang="0">
                  <a:pos x="350" y="78"/>
                </a:cxn>
                <a:cxn ang="0">
                  <a:pos x="434" y="40"/>
                </a:cxn>
                <a:cxn ang="0">
                  <a:pos x="526" y="12"/>
                </a:cxn>
                <a:cxn ang="0">
                  <a:pos x="620" y="0"/>
                </a:cxn>
                <a:cxn ang="0">
                  <a:pos x="684" y="0"/>
                </a:cxn>
                <a:cxn ang="0">
                  <a:pos x="776" y="12"/>
                </a:cxn>
                <a:cxn ang="0">
                  <a:pos x="866" y="38"/>
                </a:cxn>
                <a:cxn ang="0">
                  <a:pos x="948" y="74"/>
                </a:cxn>
                <a:cxn ang="0">
                  <a:pos x="1022" y="122"/>
                </a:cxn>
                <a:cxn ang="0">
                  <a:pos x="1090" y="180"/>
                </a:cxn>
                <a:cxn ang="0">
                  <a:pos x="1148" y="248"/>
                </a:cxn>
                <a:cxn ang="0">
                  <a:pos x="1198" y="322"/>
                </a:cxn>
                <a:cxn ang="0">
                  <a:pos x="1234" y="404"/>
                </a:cxn>
                <a:cxn ang="0">
                  <a:pos x="1260" y="492"/>
                </a:cxn>
                <a:cxn ang="0">
                  <a:pos x="1272" y="584"/>
                </a:cxn>
              </a:cxnLst>
              <a:rect l="0" t="0" r="r" b="b"/>
              <a:pathLst>
                <a:path w="1272" h="1232">
                  <a:moveTo>
                    <a:pt x="1272" y="616"/>
                  </a:moveTo>
                  <a:lnTo>
                    <a:pt x="1272" y="616"/>
                  </a:lnTo>
                  <a:lnTo>
                    <a:pt x="1272" y="648"/>
                  </a:lnTo>
                  <a:lnTo>
                    <a:pt x="1268" y="678"/>
                  </a:lnTo>
                  <a:lnTo>
                    <a:pt x="1264" y="710"/>
                  </a:lnTo>
                  <a:lnTo>
                    <a:pt x="1260" y="740"/>
                  </a:lnTo>
                  <a:lnTo>
                    <a:pt x="1252" y="770"/>
                  </a:lnTo>
                  <a:lnTo>
                    <a:pt x="1244" y="798"/>
                  </a:lnTo>
                  <a:lnTo>
                    <a:pt x="1234" y="828"/>
                  </a:lnTo>
                  <a:lnTo>
                    <a:pt x="1224" y="856"/>
                  </a:lnTo>
                  <a:lnTo>
                    <a:pt x="1210" y="882"/>
                  </a:lnTo>
                  <a:lnTo>
                    <a:pt x="1198" y="910"/>
                  </a:lnTo>
                  <a:lnTo>
                    <a:pt x="1182" y="936"/>
                  </a:lnTo>
                  <a:lnTo>
                    <a:pt x="1166" y="960"/>
                  </a:lnTo>
                  <a:lnTo>
                    <a:pt x="1148" y="984"/>
                  </a:lnTo>
                  <a:lnTo>
                    <a:pt x="1130" y="1008"/>
                  </a:lnTo>
                  <a:lnTo>
                    <a:pt x="1110" y="1030"/>
                  </a:lnTo>
                  <a:lnTo>
                    <a:pt x="1090" y="1052"/>
                  </a:lnTo>
                  <a:lnTo>
                    <a:pt x="1068" y="1072"/>
                  </a:lnTo>
                  <a:lnTo>
                    <a:pt x="1046" y="1092"/>
                  </a:lnTo>
                  <a:lnTo>
                    <a:pt x="1022" y="1110"/>
                  </a:lnTo>
                  <a:lnTo>
                    <a:pt x="998" y="1126"/>
                  </a:lnTo>
                  <a:lnTo>
                    <a:pt x="974" y="1142"/>
                  </a:lnTo>
                  <a:lnTo>
                    <a:pt x="948" y="1158"/>
                  </a:lnTo>
                  <a:lnTo>
                    <a:pt x="920" y="1172"/>
                  </a:lnTo>
                  <a:lnTo>
                    <a:pt x="894" y="1184"/>
                  </a:lnTo>
                  <a:lnTo>
                    <a:pt x="866" y="1194"/>
                  </a:lnTo>
                  <a:lnTo>
                    <a:pt x="836" y="1204"/>
                  </a:lnTo>
                  <a:lnTo>
                    <a:pt x="806" y="1212"/>
                  </a:lnTo>
                  <a:lnTo>
                    <a:pt x="776" y="1220"/>
                  </a:lnTo>
                  <a:lnTo>
                    <a:pt x="746" y="1224"/>
                  </a:lnTo>
                  <a:lnTo>
                    <a:pt x="716" y="1228"/>
                  </a:lnTo>
                  <a:lnTo>
                    <a:pt x="684" y="1230"/>
                  </a:lnTo>
                  <a:lnTo>
                    <a:pt x="652" y="1232"/>
                  </a:lnTo>
                  <a:lnTo>
                    <a:pt x="652" y="1232"/>
                  </a:lnTo>
                  <a:lnTo>
                    <a:pt x="620" y="1232"/>
                  </a:lnTo>
                  <a:lnTo>
                    <a:pt x="588" y="1228"/>
                  </a:lnTo>
                  <a:lnTo>
                    <a:pt x="556" y="1226"/>
                  </a:lnTo>
                  <a:lnTo>
                    <a:pt x="526" y="1220"/>
                  </a:lnTo>
                  <a:lnTo>
                    <a:pt x="494" y="1214"/>
                  </a:lnTo>
                  <a:lnTo>
                    <a:pt x="464" y="1206"/>
                  </a:lnTo>
                  <a:lnTo>
                    <a:pt x="434" y="1196"/>
                  </a:lnTo>
                  <a:lnTo>
                    <a:pt x="406" y="1186"/>
                  </a:lnTo>
                  <a:lnTo>
                    <a:pt x="378" y="1174"/>
                  </a:lnTo>
                  <a:lnTo>
                    <a:pt x="350" y="1162"/>
                  </a:lnTo>
                  <a:lnTo>
                    <a:pt x="322" y="1146"/>
                  </a:lnTo>
                  <a:lnTo>
                    <a:pt x="296" y="1132"/>
                  </a:lnTo>
                  <a:lnTo>
                    <a:pt x="270" y="1116"/>
                  </a:lnTo>
                  <a:lnTo>
                    <a:pt x="244" y="1098"/>
                  </a:lnTo>
                  <a:lnTo>
                    <a:pt x="220" y="1080"/>
                  </a:lnTo>
                  <a:lnTo>
                    <a:pt x="198" y="1060"/>
                  </a:lnTo>
                  <a:lnTo>
                    <a:pt x="176" y="1038"/>
                  </a:lnTo>
                  <a:lnTo>
                    <a:pt x="154" y="1018"/>
                  </a:lnTo>
                  <a:lnTo>
                    <a:pt x="134" y="994"/>
                  </a:lnTo>
                  <a:lnTo>
                    <a:pt x="116" y="972"/>
                  </a:lnTo>
                  <a:lnTo>
                    <a:pt x="98" y="946"/>
                  </a:lnTo>
                  <a:lnTo>
                    <a:pt x="82" y="922"/>
                  </a:lnTo>
                  <a:lnTo>
                    <a:pt x="68" y="896"/>
                  </a:lnTo>
                  <a:lnTo>
                    <a:pt x="54" y="870"/>
                  </a:lnTo>
                  <a:lnTo>
                    <a:pt x="42" y="842"/>
                  </a:lnTo>
                  <a:lnTo>
                    <a:pt x="30" y="814"/>
                  </a:lnTo>
                  <a:lnTo>
                    <a:pt x="22" y="784"/>
                  </a:lnTo>
                  <a:lnTo>
                    <a:pt x="14" y="756"/>
                  </a:lnTo>
                  <a:lnTo>
                    <a:pt x="8" y="726"/>
                  </a:lnTo>
                  <a:lnTo>
                    <a:pt x="4" y="694"/>
                  </a:lnTo>
                  <a:lnTo>
                    <a:pt x="0" y="664"/>
                  </a:lnTo>
                  <a:lnTo>
                    <a:pt x="0" y="632"/>
                  </a:lnTo>
                  <a:lnTo>
                    <a:pt x="0" y="632"/>
                  </a:lnTo>
                  <a:lnTo>
                    <a:pt x="0" y="600"/>
                  </a:lnTo>
                  <a:lnTo>
                    <a:pt x="4" y="568"/>
                  </a:lnTo>
                  <a:lnTo>
                    <a:pt x="8" y="538"/>
                  </a:lnTo>
                  <a:lnTo>
                    <a:pt x="14" y="506"/>
                  </a:lnTo>
                  <a:lnTo>
                    <a:pt x="22" y="476"/>
                  </a:lnTo>
                  <a:lnTo>
                    <a:pt x="30" y="448"/>
                  </a:lnTo>
                  <a:lnTo>
                    <a:pt x="42" y="418"/>
                  </a:lnTo>
                  <a:lnTo>
                    <a:pt x="54" y="390"/>
                  </a:lnTo>
                  <a:lnTo>
                    <a:pt x="68" y="362"/>
                  </a:lnTo>
                  <a:lnTo>
                    <a:pt x="82" y="334"/>
                  </a:lnTo>
                  <a:lnTo>
                    <a:pt x="98" y="308"/>
                  </a:lnTo>
                  <a:lnTo>
                    <a:pt x="116" y="282"/>
                  </a:lnTo>
                  <a:lnTo>
                    <a:pt x="134" y="258"/>
                  </a:lnTo>
                  <a:lnTo>
                    <a:pt x="154" y="234"/>
                  </a:lnTo>
                  <a:lnTo>
                    <a:pt x="176" y="210"/>
                  </a:lnTo>
                  <a:lnTo>
                    <a:pt x="198" y="188"/>
                  </a:lnTo>
                  <a:lnTo>
                    <a:pt x="220" y="168"/>
                  </a:lnTo>
                  <a:lnTo>
                    <a:pt x="244" y="146"/>
                  </a:lnTo>
                  <a:lnTo>
                    <a:pt x="270" y="128"/>
                  </a:lnTo>
                  <a:lnTo>
                    <a:pt x="296" y="110"/>
                  </a:lnTo>
                  <a:lnTo>
                    <a:pt x="322" y="94"/>
                  </a:lnTo>
                  <a:lnTo>
                    <a:pt x="350" y="78"/>
                  </a:lnTo>
                  <a:lnTo>
                    <a:pt x="378" y="64"/>
                  </a:lnTo>
                  <a:lnTo>
                    <a:pt x="406" y="50"/>
                  </a:lnTo>
                  <a:lnTo>
                    <a:pt x="434" y="40"/>
                  </a:lnTo>
                  <a:lnTo>
                    <a:pt x="464" y="28"/>
                  </a:lnTo>
                  <a:lnTo>
                    <a:pt x="494" y="20"/>
                  </a:lnTo>
                  <a:lnTo>
                    <a:pt x="526" y="12"/>
                  </a:lnTo>
                  <a:lnTo>
                    <a:pt x="556" y="8"/>
                  </a:lnTo>
                  <a:lnTo>
                    <a:pt x="588" y="4"/>
                  </a:lnTo>
                  <a:lnTo>
                    <a:pt x="620" y="0"/>
                  </a:lnTo>
                  <a:lnTo>
                    <a:pt x="652" y="0"/>
                  </a:lnTo>
                  <a:lnTo>
                    <a:pt x="652" y="0"/>
                  </a:lnTo>
                  <a:lnTo>
                    <a:pt x="684" y="0"/>
                  </a:lnTo>
                  <a:lnTo>
                    <a:pt x="716" y="2"/>
                  </a:lnTo>
                  <a:lnTo>
                    <a:pt x="746" y="6"/>
                  </a:lnTo>
                  <a:lnTo>
                    <a:pt x="776" y="12"/>
                  </a:lnTo>
                  <a:lnTo>
                    <a:pt x="806" y="20"/>
                  </a:lnTo>
                  <a:lnTo>
                    <a:pt x="836" y="28"/>
                  </a:lnTo>
                  <a:lnTo>
                    <a:pt x="866" y="38"/>
                  </a:lnTo>
                  <a:lnTo>
                    <a:pt x="894" y="48"/>
                  </a:lnTo>
                  <a:lnTo>
                    <a:pt x="920" y="60"/>
                  </a:lnTo>
                  <a:lnTo>
                    <a:pt x="948" y="74"/>
                  </a:lnTo>
                  <a:lnTo>
                    <a:pt x="974" y="88"/>
                  </a:lnTo>
                  <a:lnTo>
                    <a:pt x="998" y="104"/>
                  </a:lnTo>
                  <a:lnTo>
                    <a:pt x="1022" y="122"/>
                  </a:lnTo>
                  <a:lnTo>
                    <a:pt x="1046" y="140"/>
                  </a:lnTo>
                  <a:lnTo>
                    <a:pt x="1068" y="160"/>
                  </a:lnTo>
                  <a:lnTo>
                    <a:pt x="1090" y="180"/>
                  </a:lnTo>
                  <a:lnTo>
                    <a:pt x="1110" y="202"/>
                  </a:lnTo>
                  <a:lnTo>
                    <a:pt x="1130" y="224"/>
                  </a:lnTo>
                  <a:lnTo>
                    <a:pt x="1148" y="248"/>
                  </a:lnTo>
                  <a:lnTo>
                    <a:pt x="1166" y="272"/>
                  </a:lnTo>
                  <a:lnTo>
                    <a:pt x="1182" y="296"/>
                  </a:lnTo>
                  <a:lnTo>
                    <a:pt x="1198" y="322"/>
                  </a:lnTo>
                  <a:lnTo>
                    <a:pt x="1210" y="348"/>
                  </a:lnTo>
                  <a:lnTo>
                    <a:pt x="1224" y="376"/>
                  </a:lnTo>
                  <a:lnTo>
                    <a:pt x="1234" y="404"/>
                  </a:lnTo>
                  <a:lnTo>
                    <a:pt x="1244" y="432"/>
                  </a:lnTo>
                  <a:lnTo>
                    <a:pt x="1252" y="462"/>
                  </a:lnTo>
                  <a:lnTo>
                    <a:pt x="1260" y="492"/>
                  </a:lnTo>
                  <a:lnTo>
                    <a:pt x="1264" y="522"/>
                  </a:lnTo>
                  <a:lnTo>
                    <a:pt x="1268" y="552"/>
                  </a:lnTo>
                  <a:lnTo>
                    <a:pt x="1272" y="584"/>
                  </a:lnTo>
                  <a:lnTo>
                    <a:pt x="1272" y="616"/>
                  </a:lnTo>
                  <a:lnTo>
                    <a:pt x="1272" y="616"/>
                  </a:lnTo>
                  <a:close/>
                </a:path>
              </a:pathLst>
            </a:custGeom>
            <a:solidFill>
              <a:srgbClr val="C7ABDD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11" name="Freeform 315"/>
            <p:cNvSpPr>
              <a:spLocks/>
            </p:cNvSpPr>
            <p:nvPr userDrawn="1"/>
          </p:nvSpPr>
          <p:spPr bwMode="auto">
            <a:xfrm>
              <a:off x="2350" y="1636"/>
              <a:ext cx="1084" cy="1064"/>
            </a:xfrm>
            <a:custGeom>
              <a:avLst/>
              <a:gdLst/>
              <a:ahLst/>
              <a:cxnLst>
                <a:cxn ang="0">
                  <a:pos x="1084" y="558"/>
                </a:cxn>
                <a:cxn ang="0">
                  <a:pos x="1074" y="638"/>
                </a:cxn>
                <a:cxn ang="0">
                  <a:pos x="1052" y="712"/>
                </a:cxn>
                <a:cxn ang="0">
                  <a:pos x="1018" y="782"/>
                </a:cxn>
                <a:cxn ang="0">
                  <a:pos x="976" y="848"/>
                </a:cxn>
                <a:cxn ang="0">
                  <a:pos x="926" y="906"/>
                </a:cxn>
                <a:cxn ang="0">
                  <a:pos x="868" y="956"/>
                </a:cxn>
                <a:cxn ang="0">
                  <a:pos x="802" y="998"/>
                </a:cxn>
                <a:cxn ang="0">
                  <a:pos x="730" y="1030"/>
                </a:cxn>
                <a:cxn ang="0">
                  <a:pos x="652" y="1052"/>
                </a:cxn>
                <a:cxn ang="0">
                  <a:pos x="570" y="1064"/>
                </a:cxn>
                <a:cxn ang="0">
                  <a:pos x="514" y="1064"/>
                </a:cxn>
                <a:cxn ang="0">
                  <a:pos x="434" y="1052"/>
                </a:cxn>
                <a:cxn ang="0">
                  <a:pos x="356" y="1032"/>
                </a:cxn>
                <a:cxn ang="0">
                  <a:pos x="284" y="1000"/>
                </a:cxn>
                <a:cxn ang="0">
                  <a:pos x="218" y="958"/>
                </a:cxn>
                <a:cxn ang="0">
                  <a:pos x="160" y="908"/>
                </a:cxn>
                <a:cxn ang="0">
                  <a:pos x="108" y="850"/>
                </a:cxn>
                <a:cxn ang="0">
                  <a:pos x="66" y="786"/>
                </a:cxn>
                <a:cxn ang="0">
                  <a:pos x="34" y="714"/>
                </a:cxn>
                <a:cxn ang="0">
                  <a:pos x="12" y="640"/>
                </a:cxn>
                <a:cxn ang="0">
                  <a:pos x="2" y="560"/>
                </a:cxn>
                <a:cxn ang="0">
                  <a:pos x="2" y="504"/>
                </a:cxn>
                <a:cxn ang="0">
                  <a:pos x="12" y="424"/>
                </a:cxn>
                <a:cxn ang="0">
                  <a:pos x="34" y="348"/>
                </a:cxn>
                <a:cxn ang="0">
                  <a:pos x="66" y="278"/>
                </a:cxn>
                <a:cxn ang="0">
                  <a:pos x="108" y="214"/>
                </a:cxn>
                <a:cxn ang="0">
                  <a:pos x="160" y="156"/>
                </a:cxn>
                <a:cxn ang="0">
                  <a:pos x="218" y="106"/>
                </a:cxn>
                <a:cxn ang="0">
                  <a:pos x="284" y="64"/>
                </a:cxn>
                <a:cxn ang="0">
                  <a:pos x="356" y="32"/>
                </a:cxn>
                <a:cxn ang="0">
                  <a:pos x="434" y="10"/>
                </a:cxn>
                <a:cxn ang="0">
                  <a:pos x="514" y="0"/>
                </a:cxn>
                <a:cxn ang="0">
                  <a:pos x="570" y="0"/>
                </a:cxn>
                <a:cxn ang="0">
                  <a:pos x="652" y="10"/>
                </a:cxn>
                <a:cxn ang="0">
                  <a:pos x="728" y="32"/>
                </a:cxn>
                <a:cxn ang="0">
                  <a:pos x="800" y="64"/>
                </a:cxn>
                <a:cxn ang="0">
                  <a:pos x="866" y="106"/>
                </a:cxn>
                <a:cxn ang="0">
                  <a:pos x="926" y="156"/>
                </a:cxn>
                <a:cxn ang="0">
                  <a:pos x="976" y="214"/>
                </a:cxn>
                <a:cxn ang="0">
                  <a:pos x="1018" y="278"/>
                </a:cxn>
                <a:cxn ang="0">
                  <a:pos x="1052" y="348"/>
                </a:cxn>
                <a:cxn ang="0">
                  <a:pos x="1074" y="424"/>
                </a:cxn>
                <a:cxn ang="0">
                  <a:pos x="1084" y="504"/>
                </a:cxn>
              </a:cxnLst>
              <a:rect l="0" t="0" r="r" b="b"/>
              <a:pathLst>
                <a:path w="1084" h="1064">
                  <a:moveTo>
                    <a:pt x="1084" y="532"/>
                  </a:moveTo>
                  <a:lnTo>
                    <a:pt x="1084" y="532"/>
                  </a:lnTo>
                  <a:lnTo>
                    <a:pt x="1084" y="558"/>
                  </a:lnTo>
                  <a:lnTo>
                    <a:pt x="1082" y="586"/>
                  </a:lnTo>
                  <a:lnTo>
                    <a:pt x="1078" y="612"/>
                  </a:lnTo>
                  <a:lnTo>
                    <a:pt x="1074" y="638"/>
                  </a:lnTo>
                  <a:lnTo>
                    <a:pt x="1068" y="662"/>
                  </a:lnTo>
                  <a:lnTo>
                    <a:pt x="1060" y="688"/>
                  </a:lnTo>
                  <a:lnTo>
                    <a:pt x="1052" y="712"/>
                  </a:lnTo>
                  <a:lnTo>
                    <a:pt x="1042" y="736"/>
                  </a:lnTo>
                  <a:lnTo>
                    <a:pt x="1030" y="760"/>
                  </a:lnTo>
                  <a:lnTo>
                    <a:pt x="1018" y="782"/>
                  </a:lnTo>
                  <a:lnTo>
                    <a:pt x="1006" y="804"/>
                  </a:lnTo>
                  <a:lnTo>
                    <a:pt x="992" y="826"/>
                  </a:lnTo>
                  <a:lnTo>
                    <a:pt x="976" y="848"/>
                  </a:lnTo>
                  <a:lnTo>
                    <a:pt x="960" y="868"/>
                  </a:lnTo>
                  <a:lnTo>
                    <a:pt x="944" y="886"/>
                  </a:lnTo>
                  <a:lnTo>
                    <a:pt x="926" y="906"/>
                  </a:lnTo>
                  <a:lnTo>
                    <a:pt x="908" y="924"/>
                  </a:lnTo>
                  <a:lnTo>
                    <a:pt x="888" y="940"/>
                  </a:lnTo>
                  <a:lnTo>
                    <a:pt x="868" y="956"/>
                  </a:lnTo>
                  <a:lnTo>
                    <a:pt x="846" y="972"/>
                  </a:lnTo>
                  <a:lnTo>
                    <a:pt x="824" y="986"/>
                  </a:lnTo>
                  <a:lnTo>
                    <a:pt x="802" y="998"/>
                  </a:lnTo>
                  <a:lnTo>
                    <a:pt x="778" y="1010"/>
                  </a:lnTo>
                  <a:lnTo>
                    <a:pt x="754" y="1022"/>
                  </a:lnTo>
                  <a:lnTo>
                    <a:pt x="730" y="1030"/>
                  </a:lnTo>
                  <a:lnTo>
                    <a:pt x="704" y="1040"/>
                  </a:lnTo>
                  <a:lnTo>
                    <a:pt x="678" y="1046"/>
                  </a:lnTo>
                  <a:lnTo>
                    <a:pt x="652" y="1052"/>
                  </a:lnTo>
                  <a:lnTo>
                    <a:pt x="626" y="1058"/>
                  </a:lnTo>
                  <a:lnTo>
                    <a:pt x="598" y="1060"/>
                  </a:lnTo>
                  <a:lnTo>
                    <a:pt x="570" y="1064"/>
                  </a:lnTo>
                  <a:lnTo>
                    <a:pt x="542" y="1064"/>
                  </a:lnTo>
                  <a:lnTo>
                    <a:pt x="542" y="1064"/>
                  </a:lnTo>
                  <a:lnTo>
                    <a:pt x="514" y="1064"/>
                  </a:lnTo>
                  <a:lnTo>
                    <a:pt x="488" y="1062"/>
                  </a:lnTo>
                  <a:lnTo>
                    <a:pt x="460" y="1058"/>
                  </a:lnTo>
                  <a:lnTo>
                    <a:pt x="434" y="1052"/>
                  </a:lnTo>
                  <a:lnTo>
                    <a:pt x="408" y="1048"/>
                  </a:lnTo>
                  <a:lnTo>
                    <a:pt x="382" y="1040"/>
                  </a:lnTo>
                  <a:lnTo>
                    <a:pt x="356" y="1032"/>
                  </a:lnTo>
                  <a:lnTo>
                    <a:pt x="332" y="1022"/>
                  </a:lnTo>
                  <a:lnTo>
                    <a:pt x="308" y="1012"/>
                  </a:lnTo>
                  <a:lnTo>
                    <a:pt x="284" y="1000"/>
                  </a:lnTo>
                  <a:lnTo>
                    <a:pt x="262" y="986"/>
                  </a:lnTo>
                  <a:lnTo>
                    <a:pt x="240" y="972"/>
                  </a:lnTo>
                  <a:lnTo>
                    <a:pt x="218" y="958"/>
                  </a:lnTo>
                  <a:lnTo>
                    <a:pt x="198" y="942"/>
                  </a:lnTo>
                  <a:lnTo>
                    <a:pt x="178" y="926"/>
                  </a:lnTo>
                  <a:lnTo>
                    <a:pt x="160" y="908"/>
                  </a:lnTo>
                  <a:lnTo>
                    <a:pt x="142" y="890"/>
                  </a:lnTo>
                  <a:lnTo>
                    <a:pt x="124" y="870"/>
                  </a:lnTo>
                  <a:lnTo>
                    <a:pt x="108" y="850"/>
                  </a:lnTo>
                  <a:lnTo>
                    <a:pt x="94" y="830"/>
                  </a:lnTo>
                  <a:lnTo>
                    <a:pt x="80" y="808"/>
                  </a:lnTo>
                  <a:lnTo>
                    <a:pt x="66" y="786"/>
                  </a:lnTo>
                  <a:lnTo>
                    <a:pt x="54" y="762"/>
                  </a:lnTo>
                  <a:lnTo>
                    <a:pt x="44" y="738"/>
                  </a:lnTo>
                  <a:lnTo>
                    <a:pt x="34" y="714"/>
                  </a:lnTo>
                  <a:lnTo>
                    <a:pt x="26" y="690"/>
                  </a:lnTo>
                  <a:lnTo>
                    <a:pt x="18" y="664"/>
                  </a:lnTo>
                  <a:lnTo>
                    <a:pt x="12" y="640"/>
                  </a:lnTo>
                  <a:lnTo>
                    <a:pt x="8" y="612"/>
                  </a:lnTo>
                  <a:lnTo>
                    <a:pt x="4" y="586"/>
                  </a:lnTo>
                  <a:lnTo>
                    <a:pt x="2" y="560"/>
                  </a:lnTo>
                  <a:lnTo>
                    <a:pt x="0" y="532"/>
                  </a:lnTo>
                  <a:lnTo>
                    <a:pt x="0" y="532"/>
                  </a:lnTo>
                  <a:lnTo>
                    <a:pt x="2" y="504"/>
                  </a:lnTo>
                  <a:lnTo>
                    <a:pt x="4" y="478"/>
                  </a:lnTo>
                  <a:lnTo>
                    <a:pt x="8" y="450"/>
                  </a:lnTo>
                  <a:lnTo>
                    <a:pt x="12" y="424"/>
                  </a:lnTo>
                  <a:lnTo>
                    <a:pt x="18" y="398"/>
                  </a:lnTo>
                  <a:lnTo>
                    <a:pt x="26" y="374"/>
                  </a:lnTo>
                  <a:lnTo>
                    <a:pt x="34" y="348"/>
                  </a:lnTo>
                  <a:lnTo>
                    <a:pt x="44" y="324"/>
                  </a:lnTo>
                  <a:lnTo>
                    <a:pt x="54" y="302"/>
                  </a:lnTo>
                  <a:lnTo>
                    <a:pt x="66" y="278"/>
                  </a:lnTo>
                  <a:lnTo>
                    <a:pt x="80" y="256"/>
                  </a:lnTo>
                  <a:lnTo>
                    <a:pt x="94" y="234"/>
                  </a:lnTo>
                  <a:lnTo>
                    <a:pt x="108" y="214"/>
                  </a:lnTo>
                  <a:lnTo>
                    <a:pt x="124" y="194"/>
                  </a:lnTo>
                  <a:lnTo>
                    <a:pt x="142" y="174"/>
                  </a:lnTo>
                  <a:lnTo>
                    <a:pt x="160" y="156"/>
                  </a:lnTo>
                  <a:lnTo>
                    <a:pt x="178" y="138"/>
                  </a:lnTo>
                  <a:lnTo>
                    <a:pt x="198" y="122"/>
                  </a:lnTo>
                  <a:lnTo>
                    <a:pt x="218" y="106"/>
                  </a:lnTo>
                  <a:lnTo>
                    <a:pt x="240" y="90"/>
                  </a:lnTo>
                  <a:lnTo>
                    <a:pt x="262" y="76"/>
                  </a:lnTo>
                  <a:lnTo>
                    <a:pt x="284" y="64"/>
                  </a:lnTo>
                  <a:lnTo>
                    <a:pt x="308" y="52"/>
                  </a:lnTo>
                  <a:lnTo>
                    <a:pt x="332" y="42"/>
                  </a:lnTo>
                  <a:lnTo>
                    <a:pt x="356" y="32"/>
                  </a:lnTo>
                  <a:lnTo>
                    <a:pt x="382" y="24"/>
                  </a:lnTo>
                  <a:lnTo>
                    <a:pt x="408" y="16"/>
                  </a:lnTo>
                  <a:lnTo>
                    <a:pt x="434" y="10"/>
                  </a:lnTo>
                  <a:lnTo>
                    <a:pt x="460" y="6"/>
                  </a:lnTo>
                  <a:lnTo>
                    <a:pt x="488" y="2"/>
                  </a:lnTo>
                  <a:lnTo>
                    <a:pt x="514" y="0"/>
                  </a:lnTo>
                  <a:lnTo>
                    <a:pt x="542" y="0"/>
                  </a:lnTo>
                  <a:lnTo>
                    <a:pt x="542" y="0"/>
                  </a:lnTo>
                  <a:lnTo>
                    <a:pt x="570" y="0"/>
                  </a:lnTo>
                  <a:lnTo>
                    <a:pt x="598" y="2"/>
                  </a:lnTo>
                  <a:lnTo>
                    <a:pt x="624" y="6"/>
                  </a:lnTo>
                  <a:lnTo>
                    <a:pt x="652" y="10"/>
                  </a:lnTo>
                  <a:lnTo>
                    <a:pt x="678" y="16"/>
                  </a:lnTo>
                  <a:lnTo>
                    <a:pt x="704" y="24"/>
                  </a:lnTo>
                  <a:lnTo>
                    <a:pt x="728" y="32"/>
                  </a:lnTo>
                  <a:lnTo>
                    <a:pt x="754" y="42"/>
                  </a:lnTo>
                  <a:lnTo>
                    <a:pt x="778" y="52"/>
                  </a:lnTo>
                  <a:lnTo>
                    <a:pt x="800" y="64"/>
                  </a:lnTo>
                  <a:lnTo>
                    <a:pt x="824" y="76"/>
                  </a:lnTo>
                  <a:lnTo>
                    <a:pt x="846" y="90"/>
                  </a:lnTo>
                  <a:lnTo>
                    <a:pt x="866" y="106"/>
                  </a:lnTo>
                  <a:lnTo>
                    <a:pt x="886" y="122"/>
                  </a:lnTo>
                  <a:lnTo>
                    <a:pt x="906" y="138"/>
                  </a:lnTo>
                  <a:lnTo>
                    <a:pt x="926" y="156"/>
                  </a:lnTo>
                  <a:lnTo>
                    <a:pt x="944" y="174"/>
                  </a:lnTo>
                  <a:lnTo>
                    <a:pt x="960" y="194"/>
                  </a:lnTo>
                  <a:lnTo>
                    <a:pt x="976" y="214"/>
                  </a:lnTo>
                  <a:lnTo>
                    <a:pt x="992" y="234"/>
                  </a:lnTo>
                  <a:lnTo>
                    <a:pt x="1006" y="256"/>
                  </a:lnTo>
                  <a:lnTo>
                    <a:pt x="1018" y="278"/>
                  </a:lnTo>
                  <a:lnTo>
                    <a:pt x="1030" y="302"/>
                  </a:lnTo>
                  <a:lnTo>
                    <a:pt x="1042" y="324"/>
                  </a:lnTo>
                  <a:lnTo>
                    <a:pt x="1052" y="348"/>
                  </a:lnTo>
                  <a:lnTo>
                    <a:pt x="1060" y="374"/>
                  </a:lnTo>
                  <a:lnTo>
                    <a:pt x="1066" y="398"/>
                  </a:lnTo>
                  <a:lnTo>
                    <a:pt x="1074" y="424"/>
                  </a:lnTo>
                  <a:lnTo>
                    <a:pt x="1078" y="450"/>
                  </a:lnTo>
                  <a:lnTo>
                    <a:pt x="1082" y="478"/>
                  </a:lnTo>
                  <a:lnTo>
                    <a:pt x="1084" y="504"/>
                  </a:lnTo>
                  <a:lnTo>
                    <a:pt x="1084" y="532"/>
                  </a:lnTo>
                  <a:lnTo>
                    <a:pt x="1084" y="532"/>
                  </a:lnTo>
                  <a:close/>
                </a:path>
              </a:pathLst>
            </a:custGeom>
            <a:solidFill>
              <a:srgbClr val="F6F4F9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12" name="Freeform 316"/>
            <p:cNvSpPr>
              <a:spLocks/>
            </p:cNvSpPr>
            <p:nvPr userDrawn="1"/>
          </p:nvSpPr>
          <p:spPr bwMode="auto">
            <a:xfrm>
              <a:off x="2346" y="1660"/>
              <a:ext cx="1072" cy="1020"/>
            </a:xfrm>
            <a:custGeom>
              <a:avLst/>
              <a:gdLst/>
              <a:ahLst/>
              <a:cxnLst>
                <a:cxn ang="0">
                  <a:pos x="572" y="10"/>
                </a:cxn>
                <a:cxn ang="0">
                  <a:pos x="590" y="60"/>
                </a:cxn>
                <a:cxn ang="0">
                  <a:pos x="622" y="98"/>
                </a:cxn>
                <a:cxn ang="0">
                  <a:pos x="680" y="126"/>
                </a:cxn>
                <a:cxn ang="0">
                  <a:pos x="766" y="136"/>
                </a:cxn>
                <a:cxn ang="0">
                  <a:pos x="918" y="130"/>
                </a:cxn>
                <a:cxn ang="0">
                  <a:pos x="930" y="132"/>
                </a:cxn>
                <a:cxn ang="0">
                  <a:pos x="942" y="212"/>
                </a:cxn>
                <a:cxn ang="0">
                  <a:pos x="938" y="314"/>
                </a:cxn>
                <a:cxn ang="0">
                  <a:pos x="918" y="384"/>
                </a:cxn>
                <a:cxn ang="0">
                  <a:pos x="932" y="418"/>
                </a:cxn>
                <a:cxn ang="0">
                  <a:pos x="968" y="458"/>
                </a:cxn>
                <a:cxn ang="0">
                  <a:pos x="1010" y="484"/>
                </a:cxn>
                <a:cxn ang="0">
                  <a:pos x="1072" y="500"/>
                </a:cxn>
                <a:cxn ang="0">
                  <a:pos x="1058" y="550"/>
                </a:cxn>
                <a:cxn ang="0">
                  <a:pos x="998" y="572"/>
                </a:cxn>
                <a:cxn ang="0">
                  <a:pos x="944" y="614"/>
                </a:cxn>
                <a:cxn ang="0">
                  <a:pos x="918" y="648"/>
                </a:cxn>
                <a:cxn ang="0">
                  <a:pos x="936" y="734"/>
                </a:cxn>
                <a:cxn ang="0">
                  <a:pos x="934" y="832"/>
                </a:cxn>
                <a:cxn ang="0">
                  <a:pos x="894" y="878"/>
                </a:cxn>
                <a:cxn ang="0">
                  <a:pos x="808" y="892"/>
                </a:cxn>
                <a:cxn ang="0">
                  <a:pos x="736" y="888"/>
                </a:cxn>
                <a:cxn ang="0">
                  <a:pos x="700" y="876"/>
                </a:cxn>
                <a:cxn ang="0">
                  <a:pos x="642" y="894"/>
                </a:cxn>
                <a:cxn ang="0">
                  <a:pos x="598" y="924"/>
                </a:cxn>
                <a:cxn ang="0">
                  <a:pos x="574" y="954"/>
                </a:cxn>
                <a:cxn ang="0">
                  <a:pos x="554" y="1016"/>
                </a:cxn>
                <a:cxn ang="0">
                  <a:pos x="504" y="1020"/>
                </a:cxn>
                <a:cxn ang="0">
                  <a:pos x="496" y="966"/>
                </a:cxn>
                <a:cxn ang="0">
                  <a:pos x="476" y="932"/>
                </a:cxn>
                <a:cxn ang="0">
                  <a:pos x="438" y="902"/>
                </a:cxn>
                <a:cxn ang="0">
                  <a:pos x="402" y="888"/>
                </a:cxn>
                <a:cxn ang="0">
                  <a:pos x="326" y="900"/>
                </a:cxn>
                <a:cxn ang="0">
                  <a:pos x="234" y="900"/>
                </a:cxn>
                <a:cxn ang="0">
                  <a:pos x="210" y="892"/>
                </a:cxn>
                <a:cxn ang="0">
                  <a:pos x="152" y="846"/>
                </a:cxn>
                <a:cxn ang="0">
                  <a:pos x="148" y="748"/>
                </a:cxn>
                <a:cxn ang="0">
                  <a:pos x="156" y="696"/>
                </a:cxn>
                <a:cxn ang="0">
                  <a:pos x="162" y="656"/>
                </a:cxn>
                <a:cxn ang="0">
                  <a:pos x="160" y="660"/>
                </a:cxn>
                <a:cxn ang="0">
                  <a:pos x="136" y="614"/>
                </a:cxn>
                <a:cxn ang="0">
                  <a:pos x="72" y="548"/>
                </a:cxn>
                <a:cxn ang="0">
                  <a:pos x="40" y="528"/>
                </a:cxn>
                <a:cxn ang="0">
                  <a:pos x="20" y="520"/>
                </a:cxn>
                <a:cxn ang="0">
                  <a:pos x="10" y="488"/>
                </a:cxn>
                <a:cxn ang="0">
                  <a:pos x="90" y="474"/>
                </a:cxn>
                <a:cxn ang="0">
                  <a:pos x="124" y="458"/>
                </a:cxn>
                <a:cxn ang="0">
                  <a:pos x="154" y="422"/>
                </a:cxn>
                <a:cxn ang="0">
                  <a:pos x="164" y="392"/>
                </a:cxn>
                <a:cxn ang="0">
                  <a:pos x="156" y="290"/>
                </a:cxn>
                <a:cxn ang="0">
                  <a:pos x="158" y="174"/>
                </a:cxn>
                <a:cxn ang="0">
                  <a:pos x="176" y="128"/>
                </a:cxn>
                <a:cxn ang="0">
                  <a:pos x="232" y="122"/>
                </a:cxn>
                <a:cxn ang="0">
                  <a:pos x="312" y="124"/>
                </a:cxn>
                <a:cxn ang="0">
                  <a:pos x="362" y="132"/>
                </a:cxn>
                <a:cxn ang="0">
                  <a:pos x="414" y="134"/>
                </a:cxn>
                <a:cxn ang="0">
                  <a:pos x="440" y="128"/>
                </a:cxn>
                <a:cxn ang="0">
                  <a:pos x="482" y="106"/>
                </a:cxn>
                <a:cxn ang="0">
                  <a:pos x="514" y="68"/>
                </a:cxn>
                <a:cxn ang="0">
                  <a:pos x="530" y="20"/>
                </a:cxn>
              </a:cxnLst>
              <a:rect l="0" t="0" r="r" b="b"/>
              <a:pathLst>
                <a:path w="1072" h="1020">
                  <a:moveTo>
                    <a:pt x="572" y="4"/>
                  </a:moveTo>
                  <a:lnTo>
                    <a:pt x="572" y="4"/>
                  </a:lnTo>
                  <a:lnTo>
                    <a:pt x="572" y="10"/>
                  </a:lnTo>
                  <a:lnTo>
                    <a:pt x="576" y="26"/>
                  </a:lnTo>
                  <a:lnTo>
                    <a:pt x="584" y="48"/>
                  </a:lnTo>
                  <a:lnTo>
                    <a:pt x="590" y="60"/>
                  </a:lnTo>
                  <a:lnTo>
                    <a:pt x="600" y="72"/>
                  </a:lnTo>
                  <a:lnTo>
                    <a:pt x="610" y="86"/>
                  </a:lnTo>
                  <a:lnTo>
                    <a:pt x="622" y="98"/>
                  </a:lnTo>
                  <a:lnTo>
                    <a:pt x="638" y="108"/>
                  </a:lnTo>
                  <a:lnTo>
                    <a:pt x="658" y="118"/>
                  </a:lnTo>
                  <a:lnTo>
                    <a:pt x="680" y="126"/>
                  </a:lnTo>
                  <a:lnTo>
                    <a:pt x="704" y="132"/>
                  </a:lnTo>
                  <a:lnTo>
                    <a:pt x="734" y="136"/>
                  </a:lnTo>
                  <a:lnTo>
                    <a:pt x="766" y="136"/>
                  </a:lnTo>
                  <a:lnTo>
                    <a:pt x="766" y="136"/>
                  </a:lnTo>
                  <a:lnTo>
                    <a:pt x="870" y="132"/>
                  </a:lnTo>
                  <a:lnTo>
                    <a:pt x="918" y="130"/>
                  </a:lnTo>
                  <a:lnTo>
                    <a:pt x="930" y="132"/>
                  </a:lnTo>
                  <a:lnTo>
                    <a:pt x="930" y="132"/>
                  </a:lnTo>
                  <a:lnTo>
                    <a:pt x="930" y="132"/>
                  </a:lnTo>
                  <a:lnTo>
                    <a:pt x="934" y="154"/>
                  </a:lnTo>
                  <a:lnTo>
                    <a:pt x="940" y="178"/>
                  </a:lnTo>
                  <a:lnTo>
                    <a:pt x="942" y="212"/>
                  </a:lnTo>
                  <a:lnTo>
                    <a:pt x="944" y="250"/>
                  </a:lnTo>
                  <a:lnTo>
                    <a:pt x="940" y="292"/>
                  </a:lnTo>
                  <a:lnTo>
                    <a:pt x="938" y="314"/>
                  </a:lnTo>
                  <a:lnTo>
                    <a:pt x="932" y="338"/>
                  </a:lnTo>
                  <a:lnTo>
                    <a:pt x="926" y="360"/>
                  </a:lnTo>
                  <a:lnTo>
                    <a:pt x="918" y="384"/>
                  </a:lnTo>
                  <a:lnTo>
                    <a:pt x="918" y="384"/>
                  </a:lnTo>
                  <a:lnTo>
                    <a:pt x="924" y="400"/>
                  </a:lnTo>
                  <a:lnTo>
                    <a:pt x="932" y="418"/>
                  </a:lnTo>
                  <a:lnTo>
                    <a:pt x="948" y="438"/>
                  </a:lnTo>
                  <a:lnTo>
                    <a:pt x="956" y="448"/>
                  </a:lnTo>
                  <a:lnTo>
                    <a:pt x="968" y="458"/>
                  </a:lnTo>
                  <a:lnTo>
                    <a:pt x="980" y="468"/>
                  </a:lnTo>
                  <a:lnTo>
                    <a:pt x="994" y="476"/>
                  </a:lnTo>
                  <a:lnTo>
                    <a:pt x="1010" y="484"/>
                  </a:lnTo>
                  <a:lnTo>
                    <a:pt x="1030" y="492"/>
                  </a:lnTo>
                  <a:lnTo>
                    <a:pt x="1050" y="496"/>
                  </a:lnTo>
                  <a:lnTo>
                    <a:pt x="1072" y="500"/>
                  </a:lnTo>
                  <a:lnTo>
                    <a:pt x="1072" y="548"/>
                  </a:lnTo>
                  <a:lnTo>
                    <a:pt x="1072" y="548"/>
                  </a:lnTo>
                  <a:lnTo>
                    <a:pt x="1058" y="550"/>
                  </a:lnTo>
                  <a:lnTo>
                    <a:pt x="1042" y="554"/>
                  </a:lnTo>
                  <a:lnTo>
                    <a:pt x="1022" y="560"/>
                  </a:lnTo>
                  <a:lnTo>
                    <a:pt x="998" y="572"/>
                  </a:lnTo>
                  <a:lnTo>
                    <a:pt x="972" y="590"/>
                  </a:lnTo>
                  <a:lnTo>
                    <a:pt x="958" y="602"/>
                  </a:lnTo>
                  <a:lnTo>
                    <a:pt x="944" y="614"/>
                  </a:lnTo>
                  <a:lnTo>
                    <a:pt x="930" y="630"/>
                  </a:lnTo>
                  <a:lnTo>
                    <a:pt x="918" y="648"/>
                  </a:lnTo>
                  <a:lnTo>
                    <a:pt x="918" y="648"/>
                  </a:lnTo>
                  <a:lnTo>
                    <a:pt x="922" y="664"/>
                  </a:lnTo>
                  <a:lnTo>
                    <a:pt x="932" y="706"/>
                  </a:lnTo>
                  <a:lnTo>
                    <a:pt x="936" y="734"/>
                  </a:lnTo>
                  <a:lnTo>
                    <a:pt x="938" y="766"/>
                  </a:lnTo>
                  <a:lnTo>
                    <a:pt x="938" y="798"/>
                  </a:lnTo>
                  <a:lnTo>
                    <a:pt x="934" y="832"/>
                  </a:lnTo>
                  <a:lnTo>
                    <a:pt x="914" y="872"/>
                  </a:lnTo>
                  <a:lnTo>
                    <a:pt x="914" y="872"/>
                  </a:lnTo>
                  <a:lnTo>
                    <a:pt x="894" y="878"/>
                  </a:lnTo>
                  <a:lnTo>
                    <a:pt x="870" y="884"/>
                  </a:lnTo>
                  <a:lnTo>
                    <a:pt x="842" y="888"/>
                  </a:lnTo>
                  <a:lnTo>
                    <a:pt x="808" y="892"/>
                  </a:lnTo>
                  <a:lnTo>
                    <a:pt x="772" y="892"/>
                  </a:lnTo>
                  <a:lnTo>
                    <a:pt x="754" y="890"/>
                  </a:lnTo>
                  <a:lnTo>
                    <a:pt x="736" y="888"/>
                  </a:lnTo>
                  <a:lnTo>
                    <a:pt x="718" y="882"/>
                  </a:lnTo>
                  <a:lnTo>
                    <a:pt x="700" y="876"/>
                  </a:lnTo>
                  <a:lnTo>
                    <a:pt x="700" y="876"/>
                  </a:lnTo>
                  <a:lnTo>
                    <a:pt x="682" y="880"/>
                  </a:lnTo>
                  <a:lnTo>
                    <a:pt x="664" y="886"/>
                  </a:lnTo>
                  <a:lnTo>
                    <a:pt x="642" y="894"/>
                  </a:lnTo>
                  <a:lnTo>
                    <a:pt x="618" y="908"/>
                  </a:lnTo>
                  <a:lnTo>
                    <a:pt x="608" y="914"/>
                  </a:lnTo>
                  <a:lnTo>
                    <a:pt x="598" y="924"/>
                  </a:lnTo>
                  <a:lnTo>
                    <a:pt x="588" y="932"/>
                  </a:lnTo>
                  <a:lnTo>
                    <a:pt x="580" y="944"/>
                  </a:lnTo>
                  <a:lnTo>
                    <a:pt x="574" y="954"/>
                  </a:lnTo>
                  <a:lnTo>
                    <a:pt x="568" y="968"/>
                  </a:lnTo>
                  <a:lnTo>
                    <a:pt x="568" y="968"/>
                  </a:lnTo>
                  <a:lnTo>
                    <a:pt x="554" y="1016"/>
                  </a:lnTo>
                  <a:lnTo>
                    <a:pt x="556" y="1012"/>
                  </a:lnTo>
                  <a:lnTo>
                    <a:pt x="504" y="1020"/>
                  </a:lnTo>
                  <a:lnTo>
                    <a:pt x="504" y="1020"/>
                  </a:lnTo>
                  <a:lnTo>
                    <a:pt x="504" y="1004"/>
                  </a:lnTo>
                  <a:lnTo>
                    <a:pt x="502" y="986"/>
                  </a:lnTo>
                  <a:lnTo>
                    <a:pt x="496" y="966"/>
                  </a:lnTo>
                  <a:lnTo>
                    <a:pt x="492" y="954"/>
                  </a:lnTo>
                  <a:lnTo>
                    <a:pt x="484" y="944"/>
                  </a:lnTo>
                  <a:lnTo>
                    <a:pt x="476" y="932"/>
                  </a:lnTo>
                  <a:lnTo>
                    <a:pt x="466" y="922"/>
                  </a:lnTo>
                  <a:lnTo>
                    <a:pt x="454" y="912"/>
                  </a:lnTo>
                  <a:lnTo>
                    <a:pt x="438" y="902"/>
                  </a:lnTo>
                  <a:lnTo>
                    <a:pt x="422" y="894"/>
                  </a:lnTo>
                  <a:lnTo>
                    <a:pt x="402" y="888"/>
                  </a:lnTo>
                  <a:lnTo>
                    <a:pt x="402" y="888"/>
                  </a:lnTo>
                  <a:lnTo>
                    <a:pt x="380" y="892"/>
                  </a:lnTo>
                  <a:lnTo>
                    <a:pt x="356" y="896"/>
                  </a:lnTo>
                  <a:lnTo>
                    <a:pt x="326" y="900"/>
                  </a:lnTo>
                  <a:lnTo>
                    <a:pt x="296" y="902"/>
                  </a:lnTo>
                  <a:lnTo>
                    <a:pt x="264" y="902"/>
                  </a:lnTo>
                  <a:lnTo>
                    <a:pt x="234" y="900"/>
                  </a:lnTo>
                  <a:lnTo>
                    <a:pt x="222" y="896"/>
                  </a:lnTo>
                  <a:lnTo>
                    <a:pt x="210" y="892"/>
                  </a:lnTo>
                  <a:lnTo>
                    <a:pt x="210" y="892"/>
                  </a:lnTo>
                  <a:lnTo>
                    <a:pt x="156" y="864"/>
                  </a:lnTo>
                  <a:lnTo>
                    <a:pt x="156" y="864"/>
                  </a:lnTo>
                  <a:lnTo>
                    <a:pt x="152" y="846"/>
                  </a:lnTo>
                  <a:lnTo>
                    <a:pt x="150" y="802"/>
                  </a:lnTo>
                  <a:lnTo>
                    <a:pt x="148" y="776"/>
                  </a:lnTo>
                  <a:lnTo>
                    <a:pt x="148" y="748"/>
                  </a:lnTo>
                  <a:lnTo>
                    <a:pt x="150" y="720"/>
                  </a:lnTo>
                  <a:lnTo>
                    <a:pt x="156" y="696"/>
                  </a:lnTo>
                  <a:lnTo>
                    <a:pt x="156" y="696"/>
                  </a:lnTo>
                  <a:lnTo>
                    <a:pt x="162" y="664"/>
                  </a:lnTo>
                  <a:lnTo>
                    <a:pt x="164" y="656"/>
                  </a:lnTo>
                  <a:lnTo>
                    <a:pt x="162" y="656"/>
                  </a:lnTo>
                  <a:lnTo>
                    <a:pt x="160" y="656"/>
                  </a:lnTo>
                  <a:lnTo>
                    <a:pt x="160" y="660"/>
                  </a:lnTo>
                  <a:lnTo>
                    <a:pt x="160" y="660"/>
                  </a:lnTo>
                  <a:lnTo>
                    <a:pt x="154" y="646"/>
                  </a:lnTo>
                  <a:lnTo>
                    <a:pt x="146" y="632"/>
                  </a:lnTo>
                  <a:lnTo>
                    <a:pt x="136" y="614"/>
                  </a:lnTo>
                  <a:lnTo>
                    <a:pt x="120" y="594"/>
                  </a:lnTo>
                  <a:lnTo>
                    <a:pt x="98" y="572"/>
                  </a:lnTo>
                  <a:lnTo>
                    <a:pt x="72" y="548"/>
                  </a:lnTo>
                  <a:lnTo>
                    <a:pt x="58" y="538"/>
                  </a:lnTo>
                  <a:lnTo>
                    <a:pt x="40" y="528"/>
                  </a:lnTo>
                  <a:lnTo>
                    <a:pt x="40" y="528"/>
                  </a:lnTo>
                  <a:lnTo>
                    <a:pt x="22" y="518"/>
                  </a:lnTo>
                  <a:lnTo>
                    <a:pt x="16" y="516"/>
                  </a:lnTo>
                  <a:lnTo>
                    <a:pt x="20" y="520"/>
                  </a:lnTo>
                  <a:lnTo>
                    <a:pt x="0" y="488"/>
                  </a:lnTo>
                  <a:lnTo>
                    <a:pt x="0" y="488"/>
                  </a:lnTo>
                  <a:lnTo>
                    <a:pt x="10" y="488"/>
                  </a:lnTo>
                  <a:lnTo>
                    <a:pt x="36" y="486"/>
                  </a:lnTo>
                  <a:lnTo>
                    <a:pt x="70" y="480"/>
                  </a:lnTo>
                  <a:lnTo>
                    <a:pt x="90" y="474"/>
                  </a:lnTo>
                  <a:lnTo>
                    <a:pt x="108" y="468"/>
                  </a:lnTo>
                  <a:lnTo>
                    <a:pt x="108" y="468"/>
                  </a:lnTo>
                  <a:lnTo>
                    <a:pt x="124" y="458"/>
                  </a:lnTo>
                  <a:lnTo>
                    <a:pt x="136" y="448"/>
                  </a:lnTo>
                  <a:lnTo>
                    <a:pt x="146" y="434"/>
                  </a:lnTo>
                  <a:lnTo>
                    <a:pt x="154" y="422"/>
                  </a:lnTo>
                  <a:lnTo>
                    <a:pt x="158" y="410"/>
                  </a:lnTo>
                  <a:lnTo>
                    <a:pt x="162" y="400"/>
                  </a:lnTo>
                  <a:lnTo>
                    <a:pt x="164" y="392"/>
                  </a:lnTo>
                  <a:lnTo>
                    <a:pt x="164" y="392"/>
                  </a:lnTo>
                  <a:lnTo>
                    <a:pt x="160" y="360"/>
                  </a:lnTo>
                  <a:lnTo>
                    <a:pt x="156" y="290"/>
                  </a:lnTo>
                  <a:lnTo>
                    <a:pt x="154" y="214"/>
                  </a:lnTo>
                  <a:lnTo>
                    <a:pt x="156" y="186"/>
                  </a:lnTo>
                  <a:lnTo>
                    <a:pt x="158" y="174"/>
                  </a:lnTo>
                  <a:lnTo>
                    <a:pt x="160" y="168"/>
                  </a:lnTo>
                  <a:lnTo>
                    <a:pt x="160" y="168"/>
                  </a:lnTo>
                  <a:lnTo>
                    <a:pt x="176" y="128"/>
                  </a:lnTo>
                  <a:lnTo>
                    <a:pt x="176" y="128"/>
                  </a:lnTo>
                  <a:lnTo>
                    <a:pt x="190" y="126"/>
                  </a:lnTo>
                  <a:lnTo>
                    <a:pt x="232" y="122"/>
                  </a:lnTo>
                  <a:lnTo>
                    <a:pt x="256" y="120"/>
                  </a:lnTo>
                  <a:lnTo>
                    <a:pt x="284" y="122"/>
                  </a:lnTo>
                  <a:lnTo>
                    <a:pt x="312" y="124"/>
                  </a:lnTo>
                  <a:lnTo>
                    <a:pt x="338" y="128"/>
                  </a:lnTo>
                  <a:lnTo>
                    <a:pt x="338" y="128"/>
                  </a:lnTo>
                  <a:lnTo>
                    <a:pt x="362" y="132"/>
                  </a:lnTo>
                  <a:lnTo>
                    <a:pt x="382" y="134"/>
                  </a:lnTo>
                  <a:lnTo>
                    <a:pt x="400" y="134"/>
                  </a:lnTo>
                  <a:lnTo>
                    <a:pt x="414" y="134"/>
                  </a:lnTo>
                  <a:lnTo>
                    <a:pt x="434" y="130"/>
                  </a:lnTo>
                  <a:lnTo>
                    <a:pt x="440" y="128"/>
                  </a:lnTo>
                  <a:lnTo>
                    <a:pt x="440" y="128"/>
                  </a:lnTo>
                  <a:lnTo>
                    <a:pt x="454" y="124"/>
                  </a:lnTo>
                  <a:lnTo>
                    <a:pt x="466" y="116"/>
                  </a:lnTo>
                  <a:lnTo>
                    <a:pt x="482" y="106"/>
                  </a:lnTo>
                  <a:lnTo>
                    <a:pt x="498" y="90"/>
                  </a:lnTo>
                  <a:lnTo>
                    <a:pt x="506" y="80"/>
                  </a:lnTo>
                  <a:lnTo>
                    <a:pt x="514" y="68"/>
                  </a:lnTo>
                  <a:lnTo>
                    <a:pt x="520" y="54"/>
                  </a:lnTo>
                  <a:lnTo>
                    <a:pt x="524" y="38"/>
                  </a:lnTo>
                  <a:lnTo>
                    <a:pt x="530" y="20"/>
                  </a:lnTo>
                  <a:lnTo>
                    <a:pt x="532" y="0"/>
                  </a:lnTo>
                  <a:lnTo>
                    <a:pt x="572" y="4"/>
                  </a:lnTo>
                  <a:close/>
                </a:path>
              </a:pathLst>
            </a:custGeom>
            <a:solidFill>
              <a:srgbClr val="C6ACE5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13" name="Line 317"/>
            <p:cNvSpPr>
              <a:spLocks noChangeShapeType="1"/>
            </p:cNvSpPr>
            <p:nvPr userDrawn="1"/>
          </p:nvSpPr>
          <p:spPr bwMode="auto">
            <a:xfrm flipV="1">
              <a:off x="3274" y="1728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14" name="Line 318"/>
            <p:cNvSpPr>
              <a:spLocks noChangeShapeType="1"/>
            </p:cNvSpPr>
            <p:nvPr userDrawn="1"/>
          </p:nvSpPr>
          <p:spPr bwMode="auto">
            <a:xfrm flipV="1">
              <a:off x="2434" y="2536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15" name="Line 319"/>
            <p:cNvSpPr>
              <a:spLocks noChangeShapeType="1"/>
            </p:cNvSpPr>
            <p:nvPr userDrawn="1"/>
          </p:nvSpPr>
          <p:spPr bwMode="auto">
            <a:xfrm flipH="1" flipV="1">
              <a:off x="3286" y="2524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16" name="Line 320"/>
            <p:cNvSpPr>
              <a:spLocks noChangeShapeType="1"/>
            </p:cNvSpPr>
            <p:nvPr userDrawn="1"/>
          </p:nvSpPr>
          <p:spPr bwMode="auto">
            <a:xfrm flipH="1" flipV="1">
              <a:off x="2450" y="1712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17" name="Line 321"/>
            <p:cNvSpPr>
              <a:spLocks noChangeShapeType="1"/>
            </p:cNvSpPr>
            <p:nvPr userDrawn="1"/>
          </p:nvSpPr>
          <p:spPr bwMode="auto">
            <a:xfrm flipV="1">
              <a:off x="2466" y="1512"/>
              <a:ext cx="1" cy="216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18" name="Line 322"/>
            <p:cNvSpPr>
              <a:spLocks noChangeShapeType="1"/>
            </p:cNvSpPr>
            <p:nvPr userDrawn="1"/>
          </p:nvSpPr>
          <p:spPr bwMode="auto">
            <a:xfrm flipV="1">
              <a:off x="2898" y="1506"/>
              <a:ext cx="2" cy="4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19" name="Line 323"/>
            <p:cNvSpPr>
              <a:spLocks noChangeShapeType="1"/>
            </p:cNvSpPr>
            <p:nvPr userDrawn="1"/>
          </p:nvSpPr>
          <p:spPr bwMode="auto">
            <a:xfrm flipV="1">
              <a:off x="3334" y="1496"/>
              <a:ext cx="1" cy="23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20" name="Line 324"/>
            <p:cNvSpPr>
              <a:spLocks noChangeShapeType="1"/>
            </p:cNvSpPr>
            <p:nvPr userDrawn="1"/>
          </p:nvSpPr>
          <p:spPr bwMode="auto">
            <a:xfrm>
              <a:off x="3382" y="2544"/>
              <a:ext cx="184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21" name="Line 325"/>
            <p:cNvSpPr>
              <a:spLocks noChangeShapeType="1"/>
            </p:cNvSpPr>
            <p:nvPr userDrawn="1"/>
          </p:nvSpPr>
          <p:spPr bwMode="auto">
            <a:xfrm>
              <a:off x="3342" y="2592"/>
              <a:ext cx="1" cy="24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22" name="Line 326"/>
            <p:cNvSpPr>
              <a:spLocks noChangeShapeType="1"/>
            </p:cNvSpPr>
            <p:nvPr userDrawn="1"/>
          </p:nvSpPr>
          <p:spPr bwMode="auto">
            <a:xfrm>
              <a:off x="2866" y="2780"/>
              <a:ext cx="4" cy="48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23" name="Line 327"/>
            <p:cNvSpPr>
              <a:spLocks noChangeShapeType="1"/>
            </p:cNvSpPr>
            <p:nvPr userDrawn="1"/>
          </p:nvSpPr>
          <p:spPr bwMode="auto">
            <a:xfrm>
              <a:off x="2442" y="2600"/>
              <a:ext cx="1" cy="21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24" name="Line 328"/>
            <p:cNvSpPr>
              <a:spLocks noChangeShapeType="1"/>
            </p:cNvSpPr>
            <p:nvPr userDrawn="1"/>
          </p:nvSpPr>
          <p:spPr bwMode="auto">
            <a:xfrm flipH="1">
              <a:off x="2202" y="2548"/>
              <a:ext cx="180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25" name="Line 329"/>
            <p:cNvSpPr>
              <a:spLocks noChangeShapeType="1"/>
            </p:cNvSpPr>
            <p:nvPr userDrawn="1"/>
          </p:nvSpPr>
          <p:spPr bwMode="auto">
            <a:xfrm flipH="1" flipV="1">
              <a:off x="2204" y="1806"/>
              <a:ext cx="174" cy="6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26" name="Line 330"/>
            <p:cNvSpPr>
              <a:spLocks noChangeShapeType="1"/>
            </p:cNvSpPr>
            <p:nvPr userDrawn="1"/>
          </p:nvSpPr>
          <p:spPr bwMode="auto">
            <a:xfrm>
              <a:off x="3390" y="1796"/>
              <a:ext cx="184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27" name="Freeform 331"/>
            <p:cNvSpPr>
              <a:spLocks/>
            </p:cNvSpPr>
            <p:nvPr userDrawn="1"/>
          </p:nvSpPr>
          <p:spPr bwMode="auto">
            <a:xfrm>
              <a:off x="2770" y="2184"/>
              <a:ext cx="224" cy="260"/>
            </a:xfrm>
            <a:custGeom>
              <a:avLst/>
              <a:gdLst/>
              <a:ahLst/>
              <a:cxnLst>
                <a:cxn ang="0">
                  <a:pos x="104" y="260"/>
                </a:cxn>
                <a:cxn ang="0">
                  <a:pos x="104" y="260"/>
                </a:cxn>
                <a:cxn ang="0">
                  <a:pos x="86" y="256"/>
                </a:cxn>
                <a:cxn ang="0">
                  <a:pos x="68" y="250"/>
                </a:cxn>
                <a:cxn ang="0">
                  <a:pos x="50" y="242"/>
                </a:cxn>
                <a:cxn ang="0">
                  <a:pos x="30" y="230"/>
                </a:cxn>
                <a:cxn ang="0">
                  <a:pos x="20" y="222"/>
                </a:cxn>
                <a:cxn ang="0">
                  <a:pos x="12" y="212"/>
                </a:cxn>
                <a:cxn ang="0">
                  <a:pos x="6" y="202"/>
                </a:cxn>
                <a:cxn ang="0">
                  <a:pos x="2" y="190"/>
                </a:cxn>
                <a:cxn ang="0">
                  <a:pos x="0" y="178"/>
                </a:cxn>
                <a:cxn ang="0">
                  <a:pos x="0" y="164"/>
                </a:cxn>
                <a:cxn ang="0">
                  <a:pos x="0" y="164"/>
                </a:cxn>
                <a:cxn ang="0">
                  <a:pos x="2" y="150"/>
                </a:cxn>
                <a:cxn ang="0">
                  <a:pos x="6" y="134"/>
                </a:cxn>
                <a:cxn ang="0">
                  <a:pos x="12" y="122"/>
                </a:cxn>
                <a:cxn ang="0">
                  <a:pos x="18" y="108"/>
                </a:cxn>
                <a:cxn ang="0">
                  <a:pos x="32" y="84"/>
                </a:cxn>
                <a:cxn ang="0">
                  <a:pos x="48" y="64"/>
                </a:cxn>
                <a:cxn ang="0">
                  <a:pos x="62" y="46"/>
                </a:cxn>
                <a:cxn ang="0">
                  <a:pos x="76" y="34"/>
                </a:cxn>
                <a:cxn ang="0">
                  <a:pos x="88" y="24"/>
                </a:cxn>
                <a:cxn ang="0">
                  <a:pos x="132" y="0"/>
                </a:cxn>
                <a:cxn ang="0">
                  <a:pos x="132" y="0"/>
                </a:cxn>
                <a:cxn ang="0">
                  <a:pos x="146" y="16"/>
                </a:cxn>
                <a:cxn ang="0">
                  <a:pos x="162" y="32"/>
                </a:cxn>
                <a:cxn ang="0">
                  <a:pos x="178" y="54"/>
                </a:cxn>
                <a:cxn ang="0">
                  <a:pos x="194" y="78"/>
                </a:cxn>
                <a:cxn ang="0">
                  <a:pos x="210" y="102"/>
                </a:cxn>
                <a:cxn ang="0">
                  <a:pos x="216" y="116"/>
                </a:cxn>
                <a:cxn ang="0">
                  <a:pos x="220" y="128"/>
                </a:cxn>
                <a:cxn ang="0">
                  <a:pos x="222" y="140"/>
                </a:cxn>
                <a:cxn ang="0">
                  <a:pos x="224" y="152"/>
                </a:cxn>
                <a:cxn ang="0">
                  <a:pos x="224" y="152"/>
                </a:cxn>
                <a:cxn ang="0">
                  <a:pos x="222" y="174"/>
                </a:cxn>
                <a:cxn ang="0">
                  <a:pos x="218" y="194"/>
                </a:cxn>
                <a:cxn ang="0">
                  <a:pos x="210" y="212"/>
                </a:cxn>
                <a:cxn ang="0">
                  <a:pos x="204" y="220"/>
                </a:cxn>
                <a:cxn ang="0">
                  <a:pos x="198" y="228"/>
                </a:cxn>
                <a:cxn ang="0">
                  <a:pos x="190" y="236"/>
                </a:cxn>
                <a:cxn ang="0">
                  <a:pos x="180" y="242"/>
                </a:cxn>
                <a:cxn ang="0">
                  <a:pos x="170" y="246"/>
                </a:cxn>
                <a:cxn ang="0">
                  <a:pos x="160" y="252"/>
                </a:cxn>
                <a:cxn ang="0">
                  <a:pos x="148" y="254"/>
                </a:cxn>
                <a:cxn ang="0">
                  <a:pos x="134" y="258"/>
                </a:cxn>
                <a:cxn ang="0">
                  <a:pos x="104" y="260"/>
                </a:cxn>
                <a:cxn ang="0">
                  <a:pos x="104" y="260"/>
                </a:cxn>
              </a:cxnLst>
              <a:rect l="0" t="0" r="r" b="b"/>
              <a:pathLst>
                <a:path w="224" h="260">
                  <a:moveTo>
                    <a:pt x="104" y="260"/>
                  </a:moveTo>
                  <a:lnTo>
                    <a:pt x="104" y="260"/>
                  </a:lnTo>
                  <a:lnTo>
                    <a:pt x="86" y="256"/>
                  </a:lnTo>
                  <a:lnTo>
                    <a:pt x="68" y="250"/>
                  </a:lnTo>
                  <a:lnTo>
                    <a:pt x="50" y="242"/>
                  </a:lnTo>
                  <a:lnTo>
                    <a:pt x="30" y="230"/>
                  </a:lnTo>
                  <a:lnTo>
                    <a:pt x="20" y="222"/>
                  </a:lnTo>
                  <a:lnTo>
                    <a:pt x="12" y="212"/>
                  </a:lnTo>
                  <a:lnTo>
                    <a:pt x="6" y="202"/>
                  </a:lnTo>
                  <a:lnTo>
                    <a:pt x="2" y="190"/>
                  </a:lnTo>
                  <a:lnTo>
                    <a:pt x="0" y="178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50"/>
                  </a:lnTo>
                  <a:lnTo>
                    <a:pt x="6" y="134"/>
                  </a:lnTo>
                  <a:lnTo>
                    <a:pt x="12" y="122"/>
                  </a:lnTo>
                  <a:lnTo>
                    <a:pt x="18" y="108"/>
                  </a:lnTo>
                  <a:lnTo>
                    <a:pt x="32" y="84"/>
                  </a:lnTo>
                  <a:lnTo>
                    <a:pt x="48" y="64"/>
                  </a:lnTo>
                  <a:lnTo>
                    <a:pt x="62" y="46"/>
                  </a:lnTo>
                  <a:lnTo>
                    <a:pt x="76" y="34"/>
                  </a:lnTo>
                  <a:lnTo>
                    <a:pt x="88" y="24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46" y="16"/>
                  </a:lnTo>
                  <a:lnTo>
                    <a:pt x="162" y="32"/>
                  </a:lnTo>
                  <a:lnTo>
                    <a:pt x="178" y="54"/>
                  </a:lnTo>
                  <a:lnTo>
                    <a:pt x="194" y="78"/>
                  </a:lnTo>
                  <a:lnTo>
                    <a:pt x="210" y="102"/>
                  </a:lnTo>
                  <a:lnTo>
                    <a:pt x="216" y="116"/>
                  </a:lnTo>
                  <a:lnTo>
                    <a:pt x="220" y="128"/>
                  </a:lnTo>
                  <a:lnTo>
                    <a:pt x="222" y="140"/>
                  </a:lnTo>
                  <a:lnTo>
                    <a:pt x="224" y="152"/>
                  </a:lnTo>
                  <a:lnTo>
                    <a:pt x="224" y="152"/>
                  </a:lnTo>
                  <a:lnTo>
                    <a:pt x="222" y="174"/>
                  </a:lnTo>
                  <a:lnTo>
                    <a:pt x="218" y="194"/>
                  </a:lnTo>
                  <a:lnTo>
                    <a:pt x="210" y="212"/>
                  </a:lnTo>
                  <a:lnTo>
                    <a:pt x="204" y="220"/>
                  </a:lnTo>
                  <a:lnTo>
                    <a:pt x="198" y="228"/>
                  </a:lnTo>
                  <a:lnTo>
                    <a:pt x="190" y="236"/>
                  </a:lnTo>
                  <a:lnTo>
                    <a:pt x="180" y="242"/>
                  </a:lnTo>
                  <a:lnTo>
                    <a:pt x="170" y="246"/>
                  </a:lnTo>
                  <a:lnTo>
                    <a:pt x="160" y="252"/>
                  </a:lnTo>
                  <a:lnTo>
                    <a:pt x="148" y="254"/>
                  </a:lnTo>
                  <a:lnTo>
                    <a:pt x="134" y="258"/>
                  </a:lnTo>
                  <a:lnTo>
                    <a:pt x="104" y="260"/>
                  </a:lnTo>
                  <a:lnTo>
                    <a:pt x="104" y="26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28" name="Freeform 332"/>
            <p:cNvSpPr>
              <a:spLocks/>
            </p:cNvSpPr>
            <p:nvPr userDrawn="1"/>
          </p:nvSpPr>
          <p:spPr bwMode="auto">
            <a:xfrm>
              <a:off x="2924" y="2078"/>
              <a:ext cx="260" cy="224"/>
            </a:xfrm>
            <a:custGeom>
              <a:avLst/>
              <a:gdLst/>
              <a:ahLst/>
              <a:cxnLst>
                <a:cxn ang="0">
                  <a:pos x="260" y="120"/>
                </a:cxn>
                <a:cxn ang="0">
                  <a:pos x="260" y="120"/>
                </a:cxn>
                <a:cxn ang="0">
                  <a:pos x="256" y="136"/>
                </a:cxn>
                <a:cxn ang="0">
                  <a:pos x="250" y="154"/>
                </a:cxn>
                <a:cxn ang="0">
                  <a:pos x="242" y="174"/>
                </a:cxn>
                <a:cxn ang="0">
                  <a:pos x="230" y="194"/>
                </a:cxn>
                <a:cxn ang="0">
                  <a:pos x="222" y="204"/>
                </a:cxn>
                <a:cxn ang="0">
                  <a:pos x="212" y="210"/>
                </a:cxn>
                <a:cxn ang="0">
                  <a:pos x="202" y="216"/>
                </a:cxn>
                <a:cxn ang="0">
                  <a:pos x="190" y="222"/>
                </a:cxn>
                <a:cxn ang="0">
                  <a:pos x="178" y="224"/>
                </a:cxn>
                <a:cxn ang="0">
                  <a:pos x="164" y="224"/>
                </a:cxn>
                <a:cxn ang="0">
                  <a:pos x="164" y="224"/>
                </a:cxn>
                <a:cxn ang="0">
                  <a:pos x="150" y="222"/>
                </a:cxn>
                <a:cxn ang="0">
                  <a:pos x="134" y="218"/>
                </a:cxn>
                <a:cxn ang="0">
                  <a:pos x="122" y="212"/>
                </a:cxn>
                <a:cxn ang="0">
                  <a:pos x="108" y="206"/>
                </a:cxn>
                <a:cxn ang="0">
                  <a:pos x="84" y="192"/>
                </a:cxn>
                <a:cxn ang="0">
                  <a:pos x="64" y="176"/>
                </a:cxn>
                <a:cxn ang="0">
                  <a:pos x="48" y="162"/>
                </a:cxn>
                <a:cxn ang="0">
                  <a:pos x="34" y="148"/>
                </a:cxn>
                <a:cxn ang="0">
                  <a:pos x="24" y="136"/>
                </a:cxn>
                <a:cxn ang="0">
                  <a:pos x="0" y="92"/>
                </a:cxn>
                <a:cxn ang="0">
                  <a:pos x="0" y="92"/>
                </a:cxn>
                <a:cxn ang="0">
                  <a:pos x="16" y="78"/>
                </a:cxn>
                <a:cxn ang="0">
                  <a:pos x="32" y="62"/>
                </a:cxn>
                <a:cxn ang="0">
                  <a:pos x="54" y="46"/>
                </a:cxn>
                <a:cxn ang="0">
                  <a:pos x="78" y="28"/>
                </a:cxn>
                <a:cxn ang="0">
                  <a:pos x="102" y="14"/>
                </a:cxn>
                <a:cxn ang="0">
                  <a:pos x="116" y="8"/>
                </a:cxn>
                <a:cxn ang="0">
                  <a:pos x="128" y="4"/>
                </a:cxn>
                <a:cxn ang="0">
                  <a:pos x="140" y="0"/>
                </a:cxn>
                <a:cxn ang="0">
                  <a:pos x="152" y="0"/>
                </a:cxn>
                <a:cxn ang="0">
                  <a:pos x="152" y="0"/>
                </a:cxn>
                <a:cxn ang="0">
                  <a:pos x="174" y="2"/>
                </a:cxn>
                <a:cxn ang="0">
                  <a:pos x="194" y="6"/>
                </a:cxn>
                <a:cxn ang="0">
                  <a:pos x="212" y="14"/>
                </a:cxn>
                <a:cxn ang="0">
                  <a:pos x="220" y="20"/>
                </a:cxn>
                <a:cxn ang="0">
                  <a:pos x="228" y="26"/>
                </a:cxn>
                <a:cxn ang="0">
                  <a:pos x="236" y="34"/>
                </a:cxn>
                <a:cxn ang="0">
                  <a:pos x="242" y="42"/>
                </a:cxn>
                <a:cxn ang="0">
                  <a:pos x="246" y="52"/>
                </a:cxn>
                <a:cxn ang="0">
                  <a:pos x="252" y="64"/>
                </a:cxn>
                <a:cxn ang="0">
                  <a:pos x="254" y="76"/>
                </a:cxn>
                <a:cxn ang="0">
                  <a:pos x="258" y="90"/>
                </a:cxn>
                <a:cxn ang="0">
                  <a:pos x="260" y="120"/>
                </a:cxn>
                <a:cxn ang="0">
                  <a:pos x="260" y="120"/>
                </a:cxn>
              </a:cxnLst>
              <a:rect l="0" t="0" r="r" b="b"/>
              <a:pathLst>
                <a:path w="260" h="224">
                  <a:moveTo>
                    <a:pt x="260" y="120"/>
                  </a:moveTo>
                  <a:lnTo>
                    <a:pt x="260" y="120"/>
                  </a:lnTo>
                  <a:lnTo>
                    <a:pt x="256" y="136"/>
                  </a:lnTo>
                  <a:lnTo>
                    <a:pt x="250" y="154"/>
                  </a:lnTo>
                  <a:lnTo>
                    <a:pt x="242" y="174"/>
                  </a:lnTo>
                  <a:lnTo>
                    <a:pt x="230" y="194"/>
                  </a:lnTo>
                  <a:lnTo>
                    <a:pt x="222" y="204"/>
                  </a:lnTo>
                  <a:lnTo>
                    <a:pt x="212" y="210"/>
                  </a:lnTo>
                  <a:lnTo>
                    <a:pt x="202" y="216"/>
                  </a:lnTo>
                  <a:lnTo>
                    <a:pt x="190" y="222"/>
                  </a:lnTo>
                  <a:lnTo>
                    <a:pt x="178" y="224"/>
                  </a:lnTo>
                  <a:lnTo>
                    <a:pt x="164" y="224"/>
                  </a:lnTo>
                  <a:lnTo>
                    <a:pt x="164" y="224"/>
                  </a:lnTo>
                  <a:lnTo>
                    <a:pt x="150" y="222"/>
                  </a:lnTo>
                  <a:lnTo>
                    <a:pt x="134" y="218"/>
                  </a:lnTo>
                  <a:lnTo>
                    <a:pt x="122" y="212"/>
                  </a:lnTo>
                  <a:lnTo>
                    <a:pt x="108" y="206"/>
                  </a:lnTo>
                  <a:lnTo>
                    <a:pt x="84" y="192"/>
                  </a:lnTo>
                  <a:lnTo>
                    <a:pt x="64" y="176"/>
                  </a:lnTo>
                  <a:lnTo>
                    <a:pt x="48" y="162"/>
                  </a:lnTo>
                  <a:lnTo>
                    <a:pt x="34" y="148"/>
                  </a:lnTo>
                  <a:lnTo>
                    <a:pt x="24" y="136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16" y="78"/>
                  </a:lnTo>
                  <a:lnTo>
                    <a:pt x="32" y="62"/>
                  </a:lnTo>
                  <a:lnTo>
                    <a:pt x="54" y="46"/>
                  </a:lnTo>
                  <a:lnTo>
                    <a:pt x="78" y="28"/>
                  </a:lnTo>
                  <a:lnTo>
                    <a:pt x="102" y="14"/>
                  </a:lnTo>
                  <a:lnTo>
                    <a:pt x="116" y="8"/>
                  </a:lnTo>
                  <a:lnTo>
                    <a:pt x="128" y="4"/>
                  </a:lnTo>
                  <a:lnTo>
                    <a:pt x="140" y="0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74" y="2"/>
                  </a:lnTo>
                  <a:lnTo>
                    <a:pt x="194" y="6"/>
                  </a:lnTo>
                  <a:lnTo>
                    <a:pt x="212" y="14"/>
                  </a:lnTo>
                  <a:lnTo>
                    <a:pt x="220" y="20"/>
                  </a:lnTo>
                  <a:lnTo>
                    <a:pt x="228" y="26"/>
                  </a:lnTo>
                  <a:lnTo>
                    <a:pt x="236" y="34"/>
                  </a:lnTo>
                  <a:lnTo>
                    <a:pt x="242" y="42"/>
                  </a:lnTo>
                  <a:lnTo>
                    <a:pt x="246" y="52"/>
                  </a:lnTo>
                  <a:lnTo>
                    <a:pt x="252" y="64"/>
                  </a:lnTo>
                  <a:lnTo>
                    <a:pt x="254" y="76"/>
                  </a:lnTo>
                  <a:lnTo>
                    <a:pt x="258" y="90"/>
                  </a:lnTo>
                  <a:lnTo>
                    <a:pt x="260" y="120"/>
                  </a:lnTo>
                  <a:lnTo>
                    <a:pt x="260" y="12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29" name="Freeform 333"/>
            <p:cNvSpPr>
              <a:spLocks/>
            </p:cNvSpPr>
            <p:nvPr userDrawn="1"/>
          </p:nvSpPr>
          <p:spPr bwMode="auto">
            <a:xfrm>
              <a:off x="2618" y="2064"/>
              <a:ext cx="260" cy="224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0" y="104"/>
                </a:cxn>
                <a:cxn ang="0">
                  <a:pos x="4" y="86"/>
                </a:cxn>
                <a:cxn ang="0">
                  <a:pos x="10" y="68"/>
                </a:cxn>
                <a:cxn ang="0">
                  <a:pos x="18" y="48"/>
                </a:cxn>
                <a:cxn ang="0">
                  <a:pos x="30" y="30"/>
                </a:cxn>
                <a:cxn ang="0">
                  <a:pos x="38" y="20"/>
                </a:cxn>
                <a:cxn ang="0">
                  <a:pos x="48" y="12"/>
                </a:cxn>
                <a:cxn ang="0">
                  <a:pos x="58" y="6"/>
                </a:cxn>
                <a:cxn ang="0">
                  <a:pos x="68" y="2"/>
                </a:cxn>
                <a:cxn ang="0">
                  <a:pos x="82" y="0"/>
                </a:cxn>
                <a:cxn ang="0">
                  <a:pos x="96" y="0"/>
                </a:cxn>
                <a:cxn ang="0">
                  <a:pos x="96" y="0"/>
                </a:cxn>
                <a:cxn ang="0">
                  <a:pos x="110" y="2"/>
                </a:cxn>
                <a:cxn ang="0">
                  <a:pos x="124" y="6"/>
                </a:cxn>
                <a:cxn ang="0">
                  <a:pos x="138" y="10"/>
                </a:cxn>
                <a:cxn ang="0">
                  <a:pos x="152" y="16"/>
                </a:cxn>
                <a:cxn ang="0">
                  <a:pos x="176" y="32"/>
                </a:cxn>
                <a:cxn ang="0">
                  <a:pos x="196" y="46"/>
                </a:cxn>
                <a:cxn ang="0">
                  <a:pos x="212" y="62"/>
                </a:cxn>
                <a:cxn ang="0">
                  <a:pos x="226" y="76"/>
                </a:cxn>
                <a:cxn ang="0">
                  <a:pos x="236" y="88"/>
                </a:cxn>
                <a:cxn ang="0">
                  <a:pos x="260" y="132"/>
                </a:cxn>
                <a:cxn ang="0">
                  <a:pos x="260" y="132"/>
                </a:cxn>
                <a:cxn ang="0">
                  <a:pos x="244" y="146"/>
                </a:cxn>
                <a:cxn ang="0">
                  <a:pos x="228" y="160"/>
                </a:cxn>
                <a:cxn ang="0">
                  <a:pos x="206" y="178"/>
                </a:cxn>
                <a:cxn ang="0">
                  <a:pos x="182" y="194"/>
                </a:cxn>
                <a:cxn ang="0">
                  <a:pos x="158" y="210"/>
                </a:cxn>
                <a:cxn ang="0">
                  <a:pos x="144" y="216"/>
                </a:cxn>
                <a:cxn ang="0">
                  <a:pos x="132" y="220"/>
                </a:cxn>
                <a:cxn ang="0">
                  <a:pos x="120" y="222"/>
                </a:cxn>
                <a:cxn ang="0">
                  <a:pos x="108" y="224"/>
                </a:cxn>
                <a:cxn ang="0">
                  <a:pos x="108" y="224"/>
                </a:cxn>
                <a:cxn ang="0">
                  <a:pos x="86" y="222"/>
                </a:cxn>
                <a:cxn ang="0">
                  <a:pos x="66" y="218"/>
                </a:cxn>
                <a:cxn ang="0">
                  <a:pos x="48" y="210"/>
                </a:cxn>
                <a:cxn ang="0">
                  <a:pos x="40" y="204"/>
                </a:cxn>
                <a:cxn ang="0">
                  <a:pos x="32" y="196"/>
                </a:cxn>
                <a:cxn ang="0">
                  <a:pos x="24" y="190"/>
                </a:cxn>
                <a:cxn ang="0">
                  <a:pos x="18" y="180"/>
                </a:cxn>
                <a:cxn ang="0">
                  <a:pos x="12" y="170"/>
                </a:cxn>
                <a:cxn ang="0">
                  <a:pos x="8" y="160"/>
                </a:cxn>
                <a:cxn ang="0">
                  <a:pos x="4" y="148"/>
                </a:cxn>
                <a:cxn ang="0">
                  <a:pos x="2" y="134"/>
                </a:cxn>
                <a:cxn ang="0">
                  <a:pos x="0" y="104"/>
                </a:cxn>
                <a:cxn ang="0">
                  <a:pos x="0" y="104"/>
                </a:cxn>
              </a:cxnLst>
              <a:rect l="0" t="0" r="r" b="b"/>
              <a:pathLst>
                <a:path w="260" h="224">
                  <a:moveTo>
                    <a:pt x="0" y="104"/>
                  </a:moveTo>
                  <a:lnTo>
                    <a:pt x="0" y="104"/>
                  </a:lnTo>
                  <a:lnTo>
                    <a:pt x="4" y="86"/>
                  </a:lnTo>
                  <a:lnTo>
                    <a:pt x="10" y="68"/>
                  </a:lnTo>
                  <a:lnTo>
                    <a:pt x="18" y="48"/>
                  </a:lnTo>
                  <a:lnTo>
                    <a:pt x="30" y="30"/>
                  </a:lnTo>
                  <a:lnTo>
                    <a:pt x="38" y="20"/>
                  </a:lnTo>
                  <a:lnTo>
                    <a:pt x="48" y="12"/>
                  </a:lnTo>
                  <a:lnTo>
                    <a:pt x="58" y="6"/>
                  </a:lnTo>
                  <a:lnTo>
                    <a:pt x="68" y="2"/>
                  </a:lnTo>
                  <a:lnTo>
                    <a:pt x="82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10" y="2"/>
                  </a:lnTo>
                  <a:lnTo>
                    <a:pt x="124" y="6"/>
                  </a:lnTo>
                  <a:lnTo>
                    <a:pt x="138" y="10"/>
                  </a:lnTo>
                  <a:lnTo>
                    <a:pt x="152" y="16"/>
                  </a:lnTo>
                  <a:lnTo>
                    <a:pt x="176" y="32"/>
                  </a:lnTo>
                  <a:lnTo>
                    <a:pt x="196" y="46"/>
                  </a:lnTo>
                  <a:lnTo>
                    <a:pt x="212" y="62"/>
                  </a:lnTo>
                  <a:lnTo>
                    <a:pt x="226" y="76"/>
                  </a:lnTo>
                  <a:lnTo>
                    <a:pt x="236" y="88"/>
                  </a:lnTo>
                  <a:lnTo>
                    <a:pt x="260" y="132"/>
                  </a:lnTo>
                  <a:lnTo>
                    <a:pt x="260" y="132"/>
                  </a:lnTo>
                  <a:lnTo>
                    <a:pt x="244" y="146"/>
                  </a:lnTo>
                  <a:lnTo>
                    <a:pt x="228" y="160"/>
                  </a:lnTo>
                  <a:lnTo>
                    <a:pt x="206" y="178"/>
                  </a:lnTo>
                  <a:lnTo>
                    <a:pt x="182" y="194"/>
                  </a:lnTo>
                  <a:lnTo>
                    <a:pt x="158" y="210"/>
                  </a:lnTo>
                  <a:lnTo>
                    <a:pt x="144" y="216"/>
                  </a:lnTo>
                  <a:lnTo>
                    <a:pt x="132" y="220"/>
                  </a:lnTo>
                  <a:lnTo>
                    <a:pt x="120" y="222"/>
                  </a:lnTo>
                  <a:lnTo>
                    <a:pt x="108" y="224"/>
                  </a:lnTo>
                  <a:lnTo>
                    <a:pt x="108" y="224"/>
                  </a:lnTo>
                  <a:lnTo>
                    <a:pt x="86" y="222"/>
                  </a:lnTo>
                  <a:lnTo>
                    <a:pt x="66" y="218"/>
                  </a:lnTo>
                  <a:lnTo>
                    <a:pt x="48" y="210"/>
                  </a:lnTo>
                  <a:lnTo>
                    <a:pt x="40" y="204"/>
                  </a:lnTo>
                  <a:lnTo>
                    <a:pt x="32" y="196"/>
                  </a:lnTo>
                  <a:lnTo>
                    <a:pt x="24" y="190"/>
                  </a:lnTo>
                  <a:lnTo>
                    <a:pt x="18" y="180"/>
                  </a:lnTo>
                  <a:lnTo>
                    <a:pt x="12" y="170"/>
                  </a:lnTo>
                  <a:lnTo>
                    <a:pt x="8" y="160"/>
                  </a:lnTo>
                  <a:lnTo>
                    <a:pt x="4" y="148"/>
                  </a:lnTo>
                  <a:lnTo>
                    <a:pt x="2" y="134"/>
                  </a:lnTo>
                  <a:lnTo>
                    <a:pt x="0" y="104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30" name="Freeform 334"/>
            <p:cNvSpPr>
              <a:spLocks/>
            </p:cNvSpPr>
            <p:nvPr userDrawn="1"/>
          </p:nvSpPr>
          <p:spPr bwMode="auto">
            <a:xfrm>
              <a:off x="2804" y="1898"/>
              <a:ext cx="224" cy="260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20" y="0"/>
                </a:cxn>
                <a:cxn ang="0">
                  <a:pos x="138" y="4"/>
                </a:cxn>
                <a:cxn ang="0">
                  <a:pos x="154" y="8"/>
                </a:cxn>
                <a:cxn ang="0">
                  <a:pos x="174" y="18"/>
                </a:cxn>
                <a:cxn ang="0">
                  <a:pos x="194" y="30"/>
                </a:cxn>
                <a:cxn ang="0">
                  <a:pos x="204" y="38"/>
                </a:cxn>
                <a:cxn ang="0">
                  <a:pos x="210" y="46"/>
                </a:cxn>
                <a:cxn ang="0">
                  <a:pos x="218" y="56"/>
                </a:cxn>
                <a:cxn ang="0">
                  <a:pos x="222" y="68"/>
                </a:cxn>
                <a:cxn ang="0">
                  <a:pos x="224" y="82"/>
                </a:cxn>
                <a:cxn ang="0">
                  <a:pos x="224" y="96"/>
                </a:cxn>
                <a:cxn ang="0">
                  <a:pos x="224" y="96"/>
                </a:cxn>
                <a:cxn ang="0">
                  <a:pos x="222" y="110"/>
                </a:cxn>
                <a:cxn ang="0">
                  <a:pos x="218" y="124"/>
                </a:cxn>
                <a:cxn ang="0">
                  <a:pos x="212" y="138"/>
                </a:cxn>
                <a:cxn ang="0">
                  <a:pos x="206" y="152"/>
                </a:cxn>
                <a:cxn ang="0">
                  <a:pos x="192" y="174"/>
                </a:cxn>
                <a:cxn ang="0">
                  <a:pos x="176" y="196"/>
                </a:cxn>
                <a:cxn ang="0">
                  <a:pos x="162" y="212"/>
                </a:cxn>
                <a:cxn ang="0">
                  <a:pos x="148" y="224"/>
                </a:cxn>
                <a:cxn ang="0">
                  <a:pos x="136" y="236"/>
                </a:cxn>
                <a:cxn ang="0">
                  <a:pos x="92" y="260"/>
                </a:cxn>
                <a:cxn ang="0">
                  <a:pos x="92" y="260"/>
                </a:cxn>
                <a:cxn ang="0">
                  <a:pos x="78" y="244"/>
                </a:cxn>
                <a:cxn ang="0">
                  <a:pos x="62" y="228"/>
                </a:cxn>
                <a:cxn ang="0">
                  <a:pos x="46" y="206"/>
                </a:cxn>
                <a:cxn ang="0">
                  <a:pos x="28" y="182"/>
                </a:cxn>
                <a:cxn ang="0">
                  <a:pos x="14" y="156"/>
                </a:cxn>
                <a:cxn ang="0">
                  <a:pos x="8" y="144"/>
                </a:cxn>
                <a:cxn ang="0">
                  <a:pos x="4" y="132"/>
                </a:cxn>
                <a:cxn ang="0">
                  <a:pos x="0" y="120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2" y="86"/>
                </a:cxn>
                <a:cxn ang="0">
                  <a:pos x="6" y="66"/>
                </a:cxn>
                <a:cxn ang="0">
                  <a:pos x="14" y="48"/>
                </a:cxn>
                <a:cxn ang="0">
                  <a:pos x="20" y="38"/>
                </a:cxn>
                <a:cxn ang="0">
                  <a:pos x="26" y="32"/>
                </a:cxn>
                <a:cxn ang="0">
                  <a:pos x="34" y="24"/>
                </a:cxn>
                <a:cxn ang="0">
                  <a:pos x="44" y="18"/>
                </a:cxn>
                <a:cxn ang="0">
                  <a:pos x="52" y="12"/>
                </a:cxn>
                <a:cxn ang="0">
                  <a:pos x="64" y="8"/>
                </a:cxn>
                <a:cxn ang="0">
                  <a:pos x="76" y="4"/>
                </a:cxn>
                <a:cxn ang="0">
                  <a:pos x="90" y="2"/>
                </a:cxn>
                <a:cxn ang="0">
                  <a:pos x="120" y="0"/>
                </a:cxn>
                <a:cxn ang="0">
                  <a:pos x="120" y="0"/>
                </a:cxn>
              </a:cxnLst>
              <a:rect l="0" t="0" r="r" b="b"/>
              <a:pathLst>
                <a:path w="224" h="260">
                  <a:moveTo>
                    <a:pt x="120" y="0"/>
                  </a:moveTo>
                  <a:lnTo>
                    <a:pt x="120" y="0"/>
                  </a:lnTo>
                  <a:lnTo>
                    <a:pt x="138" y="4"/>
                  </a:lnTo>
                  <a:lnTo>
                    <a:pt x="154" y="8"/>
                  </a:lnTo>
                  <a:lnTo>
                    <a:pt x="174" y="18"/>
                  </a:lnTo>
                  <a:lnTo>
                    <a:pt x="194" y="30"/>
                  </a:lnTo>
                  <a:lnTo>
                    <a:pt x="204" y="38"/>
                  </a:lnTo>
                  <a:lnTo>
                    <a:pt x="210" y="46"/>
                  </a:lnTo>
                  <a:lnTo>
                    <a:pt x="218" y="56"/>
                  </a:lnTo>
                  <a:lnTo>
                    <a:pt x="222" y="68"/>
                  </a:lnTo>
                  <a:lnTo>
                    <a:pt x="224" y="82"/>
                  </a:lnTo>
                  <a:lnTo>
                    <a:pt x="224" y="96"/>
                  </a:lnTo>
                  <a:lnTo>
                    <a:pt x="224" y="96"/>
                  </a:lnTo>
                  <a:lnTo>
                    <a:pt x="222" y="110"/>
                  </a:lnTo>
                  <a:lnTo>
                    <a:pt x="218" y="124"/>
                  </a:lnTo>
                  <a:lnTo>
                    <a:pt x="212" y="138"/>
                  </a:lnTo>
                  <a:lnTo>
                    <a:pt x="206" y="152"/>
                  </a:lnTo>
                  <a:lnTo>
                    <a:pt x="192" y="174"/>
                  </a:lnTo>
                  <a:lnTo>
                    <a:pt x="176" y="196"/>
                  </a:lnTo>
                  <a:lnTo>
                    <a:pt x="162" y="212"/>
                  </a:lnTo>
                  <a:lnTo>
                    <a:pt x="148" y="224"/>
                  </a:lnTo>
                  <a:lnTo>
                    <a:pt x="136" y="236"/>
                  </a:lnTo>
                  <a:lnTo>
                    <a:pt x="92" y="260"/>
                  </a:lnTo>
                  <a:lnTo>
                    <a:pt x="92" y="260"/>
                  </a:lnTo>
                  <a:lnTo>
                    <a:pt x="78" y="244"/>
                  </a:lnTo>
                  <a:lnTo>
                    <a:pt x="62" y="228"/>
                  </a:lnTo>
                  <a:lnTo>
                    <a:pt x="46" y="206"/>
                  </a:lnTo>
                  <a:lnTo>
                    <a:pt x="28" y="182"/>
                  </a:lnTo>
                  <a:lnTo>
                    <a:pt x="14" y="156"/>
                  </a:lnTo>
                  <a:lnTo>
                    <a:pt x="8" y="144"/>
                  </a:lnTo>
                  <a:lnTo>
                    <a:pt x="4" y="132"/>
                  </a:lnTo>
                  <a:lnTo>
                    <a:pt x="0" y="120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2" y="86"/>
                  </a:lnTo>
                  <a:lnTo>
                    <a:pt x="6" y="66"/>
                  </a:lnTo>
                  <a:lnTo>
                    <a:pt x="14" y="48"/>
                  </a:lnTo>
                  <a:lnTo>
                    <a:pt x="20" y="38"/>
                  </a:lnTo>
                  <a:lnTo>
                    <a:pt x="26" y="32"/>
                  </a:lnTo>
                  <a:lnTo>
                    <a:pt x="34" y="24"/>
                  </a:lnTo>
                  <a:lnTo>
                    <a:pt x="44" y="18"/>
                  </a:lnTo>
                  <a:lnTo>
                    <a:pt x="52" y="12"/>
                  </a:lnTo>
                  <a:lnTo>
                    <a:pt x="64" y="8"/>
                  </a:lnTo>
                  <a:lnTo>
                    <a:pt x="76" y="4"/>
                  </a:lnTo>
                  <a:lnTo>
                    <a:pt x="90" y="2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31" name="Freeform 335"/>
            <p:cNvSpPr>
              <a:spLocks/>
            </p:cNvSpPr>
            <p:nvPr userDrawn="1"/>
          </p:nvSpPr>
          <p:spPr bwMode="auto">
            <a:xfrm>
              <a:off x="2710" y="1790"/>
              <a:ext cx="384" cy="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0" y="12"/>
                </a:cxn>
                <a:cxn ang="0">
                  <a:pos x="98" y="42"/>
                </a:cxn>
                <a:cxn ang="0">
                  <a:pos x="132" y="60"/>
                </a:cxn>
                <a:cxn ang="0">
                  <a:pos x="164" y="76"/>
                </a:cxn>
                <a:cxn ang="0">
                  <a:pos x="186" y="90"/>
                </a:cxn>
                <a:cxn ang="0">
                  <a:pos x="192" y="96"/>
                </a:cxn>
                <a:cxn ang="0">
                  <a:pos x="194" y="100"/>
                </a:cxn>
                <a:cxn ang="0">
                  <a:pos x="194" y="100"/>
                </a:cxn>
                <a:cxn ang="0">
                  <a:pos x="264" y="62"/>
                </a:cxn>
                <a:cxn ang="0">
                  <a:pos x="326" y="32"/>
                </a:cxn>
                <a:cxn ang="0">
                  <a:pos x="356" y="18"/>
                </a:cxn>
                <a:cxn ang="0">
                  <a:pos x="384" y="6"/>
                </a:cxn>
              </a:cxnLst>
              <a:rect l="0" t="0" r="r" b="b"/>
              <a:pathLst>
                <a:path w="384" h="100">
                  <a:moveTo>
                    <a:pt x="0" y="0"/>
                  </a:moveTo>
                  <a:lnTo>
                    <a:pt x="0" y="0"/>
                  </a:lnTo>
                  <a:lnTo>
                    <a:pt x="30" y="12"/>
                  </a:lnTo>
                  <a:lnTo>
                    <a:pt x="98" y="42"/>
                  </a:lnTo>
                  <a:lnTo>
                    <a:pt x="132" y="60"/>
                  </a:lnTo>
                  <a:lnTo>
                    <a:pt x="164" y="76"/>
                  </a:lnTo>
                  <a:lnTo>
                    <a:pt x="186" y="90"/>
                  </a:lnTo>
                  <a:lnTo>
                    <a:pt x="192" y="96"/>
                  </a:lnTo>
                  <a:lnTo>
                    <a:pt x="194" y="100"/>
                  </a:lnTo>
                  <a:lnTo>
                    <a:pt x="194" y="100"/>
                  </a:lnTo>
                  <a:lnTo>
                    <a:pt x="264" y="62"/>
                  </a:lnTo>
                  <a:lnTo>
                    <a:pt x="326" y="32"/>
                  </a:lnTo>
                  <a:lnTo>
                    <a:pt x="356" y="18"/>
                  </a:lnTo>
                  <a:lnTo>
                    <a:pt x="384" y="6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32" name="Freeform 336"/>
            <p:cNvSpPr>
              <a:spLocks/>
            </p:cNvSpPr>
            <p:nvPr userDrawn="1"/>
          </p:nvSpPr>
          <p:spPr bwMode="auto">
            <a:xfrm>
              <a:off x="3194" y="2044"/>
              <a:ext cx="70" cy="278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70" y="0"/>
                </a:cxn>
                <a:cxn ang="0">
                  <a:pos x="42" y="62"/>
                </a:cxn>
                <a:cxn ang="0">
                  <a:pos x="20" y="110"/>
                </a:cxn>
                <a:cxn ang="0">
                  <a:pos x="10" y="128"/>
                </a:cxn>
                <a:cxn ang="0">
                  <a:pos x="0" y="140"/>
                </a:cxn>
                <a:cxn ang="0">
                  <a:pos x="0" y="140"/>
                </a:cxn>
                <a:cxn ang="0">
                  <a:pos x="8" y="152"/>
                </a:cxn>
                <a:cxn ang="0">
                  <a:pos x="28" y="182"/>
                </a:cxn>
                <a:cxn ang="0">
                  <a:pos x="40" y="202"/>
                </a:cxn>
                <a:cxn ang="0">
                  <a:pos x="52" y="226"/>
                </a:cxn>
                <a:cxn ang="0">
                  <a:pos x="60" y="250"/>
                </a:cxn>
                <a:cxn ang="0">
                  <a:pos x="68" y="278"/>
                </a:cxn>
              </a:cxnLst>
              <a:rect l="0" t="0" r="r" b="b"/>
              <a:pathLst>
                <a:path w="70" h="278">
                  <a:moveTo>
                    <a:pt x="70" y="0"/>
                  </a:moveTo>
                  <a:lnTo>
                    <a:pt x="70" y="0"/>
                  </a:lnTo>
                  <a:lnTo>
                    <a:pt x="42" y="62"/>
                  </a:lnTo>
                  <a:lnTo>
                    <a:pt x="20" y="110"/>
                  </a:lnTo>
                  <a:lnTo>
                    <a:pt x="10" y="128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8" y="152"/>
                  </a:lnTo>
                  <a:lnTo>
                    <a:pt x="28" y="182"/>
                  </a:lnTo>
                  <a:lnTo>
                    <a:pt x="40" y="202"/>
                  </a:lnTo>
                  <a:lnTo>
                    <a:pt x="52" y="226"/>
                  </a:lnTo>
                  <a:lnTo>
                    <a:pt x="60" y="250"/>
                  </a:lnTo>
                  <a:lnTo>
                    <a:pt x="68" y="278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33" name="Freeform 337"/>
            <p:cNvSpPr>
              <a:spLocks/>
            </p:cNvSpPr>
            <p:nvPr userDrawn="1"/>
          </p:nvSpPr>
          <p:spPr bwMode="auto">
            <a:xfrm>
              <a:off x="2748" y="2454"/>
              <a:ext cx="298" cy="94"/>
            </a:xfrm>
            <a:custGeom>
              <a:avLst/>
              <a:gdLst/>
              <a:ahLst/>
              <a:cxnLst>
                <a:cxn ang="0">
                  <a:pos x="298" y="82"/>
                </a:cxn>
                <a:cxn ang="0">
                  <a:pos x="298" y="82"/>
                </a:cxn>
                <a:cxn ang="0">
                  <a:pos x="278" y="74"/>
                </a:cxn>
                <a:cxn ang="0">
                  <a:pos x="234" y="56"/>
                </a:cxn>
                <a:cxn ang="0">
                  <a:pos x="208" y="44"/>
                </a:cxn>
                <a:cxn ang="0">
                  <a:pos x="182" y="30"/>
                </a:cxn>
                <a:cxn ang="0">
                  <a:pos x="162" y="14"/>
                </a:cxn>
                <a:cxn ang="0">
                  <a:pos x="152" y="8"/>
                </a:cxn>
                <a:cxn ang="0">
                  <a:pos x="146" y="0"/>
                </a:cxn>
                <a:cxn ang="0">
                  <a:pos x="146" y="0"/>
                </a:cxn>
                <a:cxn ang="0">
                  <a:pos x="128" y="14"/>
                </a:cxn>
                <a:cxn ang="0">
                  <a:pos x="84" y="44"/>
                </a:cxn>
                <a:cxn ang="0">
                  <a:pos x="36" y="76"/>
                </a:cxn>
                <a:cxn ang="0">
                  <a:pos x="14" y="88"/>
                </a:cxn>
                <a:cxn ang="0">
                  <a:pos x="0" y="94"/>
                </a:cxn>
              </a:cxnLst>
              <a:rect l="0" t="0" r="r" b="b"/>
              <a:pathLst>
                <a:path w="298" h="94">
                  <a:moveTo>
                    <a:pt x="298" y="82"/>
                  </a:moveTo>
                  <a:lnTo>
                    <a:pt x="298" y="82"/>
                  </a:lnTo>
                  <a:lnTo>
                    <a:pt x="278" y="74"/>
                  </a:lnTo>
                  <a:lnTo>
                    <a:pt x="234" y="56"/>
                  </a:lnTo>
                  <a:lnTo>
                    <a:pt x="208" y="44"/>
                  </a:lnTo>
                  <a:lnTo>
                    <a:pt x="182" y="30"/>
                  </a:lnTo>
                  <a:lnTo>
                    <a:pt x="162" y="14"/>
                  </a:lnTo>
                  <a:lnTo>
                    <a:pt x="152" y="8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28" y="14"/>
                  </a:lnTo>
                  <a:lnTo>
                    <a:pt x="84" y="44"/>
                  </a:lnTo>
                  <a:lnTo>
                    <a:pt x="36" y="76"/>
                  </a:lnTo>
                  <a:lnTo>
                    <a:pt x="14" y="88"/>
                  </a:lnTo>
                  <a:lnTo>
                    <a:pt x="0" y="94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34" name="Freeform 338"/>
            <p:cNvSpPr>
              <a:spLocks/>
            </p:cNvSpPr>
            <p:nvPr userDrawn="1"/>
          </p:nvSpPr>
          <p:spPr bwMode="auto">
            <a:xfrm>
              <a:off x="2506" y="2026"/>
              <a:ext cx="104" cy="294"/>
            </a:xfrm>
            <a:custGeom>
              <a:avLst/>
              <a:gdLst/>
              <a:ahLst/>
              <a:cxnLst>
                <a:cxn ang="0">
                  <a:pos x="0" y="294"/>
                </a:cxn>
                <a:cxn ang="0">
                  <a:pos x="0" y="294"/>
                </a:cxn>
                <a:cxn ang="0">
                  <a:pos x="12" y="280"/>
                </a:cxn>
                <a:cxn ang="0">
                  <a:pos x="40" y="246"/>
                </a:cxn>
                <a:cxn ang="0">
                  <a:pos x="74" y="208"/>
                </a:cxn>
                <a:cxn ang="0">
                  <a:pos x="90" y="194"/>
                </a:cxn>
                <a:cxn ang="0">
                  <a:pos x="104" y="186"/>
                </a:cxn>
                <a:cxn ang="0">
                  <a:pos x="104" y="186"/>
                </a:cxn>
                <a:cxn ang="0">
                  <a:pos x="90" y="166"/>
                </a:cxn>
                <a:cxn ang="0">
                  <a:pos x="60" y="120"/>
                </a:cxn>
                <a:cxn ang="0">
                  <a:pos x="42" y="92"/>
                </a:cxn>
                <a:cxn ang="0">
                  <a:pos x="26" y="60"/>
                </a:cxn>
                <a:cxn ang="0">
                  <a:pos x="12" y="30"/>
                </a:cxn>
                <a:cxn ang="0">
                  <a:pos x="4" y="0"/>
                </a:cxn>
              </a:cxnLst>
              <a:rect l="0" t="0" r="r" b="b"/>
              <a:pathLst>
                <a:path w="104" h="294">
                  <a:moveTo>
                    <a:pt x="0" y="294"/>
                  </a:moveTo>
                  <a:lnTo>
                    <a:pt x="0" y="294"/>
                  </a:lnTo>
                  <a:lnTo>
                    <a:pt x="12" y="280"/>
                  </a:lnTo>
                  <a:lnTo>
                    <a:pt x="40" y="246"/>
                  </a:lnTo>
                  <a:lnTo>
                    <a:pt x="74" y="208"/>
                  </a:lnTo>
                  <a:lnTo>
                    <a:pt x="90" y="194"/>
                  </a:lnTo>
                  <a:lnTo>
                    <a:pt x="104" y="186"/>
                  </a:lnTo>
                  <a:lnTo>
                    <a:pt x="104" y="186"/>
                  </a:lnTo>
                  <a:lnTo>
                    <a:pt x="90" y="166"/>
                  </a:lnTo>
                  <a:lnTo>
                    <a:pt x="60" y="120"/>
                  </a:lnTo>
                  <a:lnTo>
                    <a:pt x="42" y="92"/>
                  </a:lnTo>
                  <a:lnTo>
                    <a:pt x="26" y="60"/>
                  </a:lnTo>
                  <a:lnTo>
                    <a:pt x="12" y="30"/>
                  </a:lnTo>
                  <a:lnTo>
                    <a:pt x="4" y="0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39"/>
          <p:cNvGrpSpPr>
            <a:grpSpLocks/>
          </p:cNvGrpSpPr>
          <p:nvPr/>
        </p:nvGrpSpPr>
        <p:grpSpPr bwMode="auto">
          <a:xfrm>
            <a:off x="157163" y="4159250"/>
            <a:ext cx="512762" cy="493713"/>
            <a:chOff x="2174" y="1480"/>
            <a:chExt cx="1412" cy="1360"/>
          </a:xfrm>
        </p:grpSpPr>
        <p:sp>
          <p:nvSpPr>
            <p:cNvPr id="30036" name="AutoShape 340"/>
            <p:cNvSpPr>
              <a:spLocks noChangeAspect="1" noChangeArrowheads="1" noTextEdit="1"/>
            </p:cNvSpPr>
            <p:nvPr userDrawn="1"/>
          </p:nvSpPr>
          <p:spPr bwMode="auto">
            <a:xfrm>
              <a:off x="2174" y="1480"/>
              <a:ext cx="1412" cy="1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37" name="Rectangle 341"/>
            <p:cNvSpPr>
              <a:spLocks noChangeArrowheads="1"/>
            </p:cNvSpPr>
            <p:nvPr userDrawn="1"/>
          </p:nvSpPr>
          <p:spPr bwMode="auto">
            <a:xfrm>
              <a:off x="2186" y="1492"/>
              <a:ext cx="1388" cy="1336"/>
            </a:xfrm>
            <a:prstGeom prst="rect">
              <a:avLst/>
            </a:prstGeom>
            <a:solidFill>
              <a:srgbClr val="C6ACE5"/>
            </a:solidFill>
            <a:ln w="38100">
              <a:solidFill>
                <a:srgbClr val="460A7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38" name="Freeform 342"/>
            <p:cNvSpPr>
              <a:spLocks/>
            </p:cNvSpPr>
            <p:nvPr userDrawn="1"/>
          </p:nvSpPr>
          <p:spPr bwMode="auto">
            <a:xfrm>
              <a:off x="2246" y="1548"/>
              <a:ext cx="1272" cy="1232"/>
            </a:xfrm>
            <a:custGeom>
              <a:avLst/>
              <a:gdLst/>
              <a:ahLst/>
              <a:cxnLst>
                <a:cxn ang="0">
                  <a:pos x="1272" y="648"/>
                </a:cxn>
                <a:cxn ang="0">
                  <a:pos x="1260" y="740"/>
                </a:cxn>
                <a:cxn ang="0">
                  <a:pos x="1234" y="828"/>
                </a:cxn>
                <a:cxn ang="0">
                  <a:pos x="1198" y="910"/>
                </a:cxn>
                <a:cxn ang="0">
                  <a:pos x="1148" y="984"/>
                </a:cxn>
                <a:cxn ang="0">
                  <a:pos x="1090" y="1052"/>
                </a:cxn>
                <a:cxn ang="0">
                  <a:pos x="1022" y="1110"/>
                </a:cxn>
                <a:cxn ang="0">
                  <a:pos x="948" y="1158"/>
                </a:cxn>
                <a:cxn ang="0">
                  <a:pos x="866" y="1194"/>
                </a:cxn>
                <a:cxn ang="0">
                  <a:pos x="776" y="1220"/>
                </a:cxn>
                <a:cxn ang="0">
                  <a:pos x="684" y="1230"/>
                </a:cxn>
                <a:cxn ang="0">
                  <a:pos x="620" y="1232"/>
                </a:cxn>
                <a:cxn ang="0">
                  <a:pos x="526" y="1220"/>
                </a:cxn>
                <a:cxn ang="0">
                  <a:pos x="434" y="1196"/>
                </a:cxn>
                <a:cxn ang="0">
                  <a:pos x="350" y="1162"/>
                </a:cxn>
                <a:cxn ang="0">
                  <a:pos x="270" y="1116"/>
                </a:cxn>
                <a:cxn ang="0">
                  <a:pos x="198" y="1060"/>
                </a:cxn>
                <a:cxn ang="0">
                  <a:pos x="134" y="994"/>
                </a:cxn>
                <a:cxn ang="0">
                  <a:pos x="82" y="922"/>
                </a:cxn>
                <a:cxn ang="0">
                  <a:pos x="42" y="842"/>
                </a:cxn>
                <a:cxn ang="0">
                  <a:pos x="14" y="756"/>
                </a:cxn>
                <a:cxn ang="0">
                  <a:pos x="0" y="664"/>
                </a:cxn>
                <a:cxn ang="0">
                  <a:pos x="0" y="600"/>
                </a:cxn>
                <a:cxn ang="0">
                  <a:pos x="14" y="506"/>
                </a:cxn>
                <a:cxn ang="0">
                  <a:pos x="42" y="418"/>
                </a:cxn>
                <a:cxn ang="0">
                  <a:pos x="82" y="334"/>
                </a:cxn>
                <a:cxn ang="0">
                  <a:pos x="134" y="258"/>
                </a:cxn>
                <a:cxn ang="0">
                  <a:pos x="198" y="188"/>
                </a:cxn>
                <a:cxn ang="0">
                  <a:pos x="270" y="128"/>
                </a:cxn>
                <a:cxn ang="0">
                  <a:pos x="350" y="78"/>
                </a:cxn>
                <a:cxn ang="0">
                  <a:pos x="434" y="40"/>
                </a:cxn>
                <a:cxn ang="0">
                  <a:pos x="526" y="12"/>
                </a:cxn>
                <a:cxn ang="0">
                  <a:pos x="620" y="0"/>
                </a:cxn>
                <a:cxn ang="0">
                  <a:pos x="684" y="0"/>
                </a:cxn>
                <a:cxn ang="0">
                  <a:pos x="776" y="12"/>
                </a:cxn>
                <a:cxn ang="0">
                  <a:pos x="866" y="38"/>
                </a:cxn>
                <a:cxn ang="0">
                  <a:pos x="948" y="74"/>
                </a:cxn>
                <a:cxn ang="0">
                  <a:pos x="1022" y="122"/>
                </a:cxn>
                <a:cxn ang="0">
                  <a:pos x="1090" y="180"/>
                </a:cxn>
                <a:cxn ang="0">
                  <a:pos x="1148" y="248"/>
                </a:cxn>
                <a:cxn ang="0">
                  <a:pos x="1198" y="322"/>
                </a:cxn>
                <a:cxn ang="0">
                  <a:pos x="1234" y="404"/>
                </a:cxn>
                <a:cxn ang="0">
                  <a:pos x="1260" y="492"/>
                </a:cxn>
                <a:cxn ang="0">
                  <a:pos x="1272" y="584"/>
                </a:cxn>
              </a:cxnLst>
              <a:rect l="0" t="0" r="r" b="b"/>
              <a:pathLst>
                <a:path w="1272" h="1232">
                  <a:moveTo>
                    <a:pt x="1272" y="616"/>
                  </a:moveTo>
                  <a:lnTo>
                    <a:pt x="1272" y="616"/>
                  </a:lnTo>
                  <a:lnTo>
                    <a:pt x="1272" y="648"/>
                  </a:lnTo>
                  <a:lnTo>
                    <a:pt x="1268" y="678"/>
                  </a:lnTo>
                  <a:lnTo>
                    <a:pt x="1264" y="710"/>
                  </a:lnTo>
                  <a:lnTo>
                    <a:pt x="1260" y="740"/>
                  </a:lnTo>
                  <a:lnTo>
                    <a:pt x="1252" y="770"/>
                  </a:lnTo>
                  <a:lnTo>
                    <a:pt x="1244" y="798"/>
                  </a:lnTo>
                  <a:lnTo>
                    <a:pt x="1234" y="828"/>
                  </a:lnTo>
                  <a:lnTo>
                    <a:pt x="1224" y="856"/>
                  </a:lnTo>
                  <a:lnTo>
                    <a:pt x="1210" y="882"/>
                  </a:lnTo>
                  <a:lnTo>
                    <a:pt x="1198" y="910"/>
                  </a:lnTo>
                  <a:lnTo>
                    <a:pt x="1182" y="936"/>
                  </a:lnTo>
                  <a:lnTo>
                    <a:pt x="1166" y="960"/>
                  </a:lnTo>
                  <a:lnTo>
                    <a:pt x="1148" y="984"/>
                  </a:lnTo>
                  <a:lnTo>
                    <a:pt x="1130" y="1008"/>
                  </a:lnTo>
                  <a:lnTo>
                    <a:pt x="1110" y="1030"/>
                  </a:lnTo>
                  <a:lnTo>
                    <a:pt x="1090" y="1052"/>
                  </a:lnTo>
                  <a:lnTo>
                    <a:pt x="1068" y="1072"/>
                  </a:lnTo>
                  <a:lnTo>
                    <a:pt x="1046" y="1092"/>
                  </a:lnTo>
                  <a:lnTo>
                    <a:pt x="1022" y="1110"/>
                  </a:lnTo>
                  <a:lnTo>
                    <a:pt x="998" y="1126"/>
                  </a:lnTo>
                  <a:lnTo>
                    <a:pt x="974" y="1142"/>
                  </a:lnTo>
                  <a:lnTo>
                    <a:pt x="948" y="1158"/>
                  </a:lnTo>
                  <a:lnTo>
                    <a:pt x="920" y="1172"/>
                  </a:lnTo>
                  <a:lnTo>
                    <a:pt x="894" y="1184"/>
                  </a:lnTo>
                  <a:lnTo>
                    <a:pt x="866" y="1194"/>
                  </a:lnTo>
                  <a:lnTo>
                    <a:pt x="836" y="1204"/>
                  </a:lnTo>
                  <a:lnTo>
                    <a:pt x="806" y="1212"/>
                  </a:lnTo>
                  <a:lnTo>
                    <a:pt x="776" y="1220"/>
                  </a:lnTo>
                  <a:lnTo>
                    <a:pt x="746" y="1224"/>
                  </a:lnTo>
                  <a:lnTo>
                    <a:pt x="716" y="1228"/>
                  </a:lnTo>
                  <a:lnTo>
                    <a:pt x="684" y="1230"/>
                  </a:lnTo>
                  <a:lnTo>
                    <a:pt x="652" y="1232"/>
                  </a:lnTo>
                  <a:lnTo>
                    <a:pt x="652" y="1232"/>
                  </a:lnTo>
                  <a:lnTo>
                    <a:pt x="620" y="1232"/>
                  </a:lnTo>
                  <a:lnTo>
                    <a:pt x="588" y="1228"/>
                  </a:lnTo>
                  <a:lnTo>
                    <a:pt x="556" y="1226"/>
                  </a:lnTo>
                  <a:lnTo>
                    <a:pt x="526" y="1220"/>
                  </a:lnTo>
                  <a:lnTo>
                    <a:pt x="494" y="1214"/>
                  </a:lnTo>
                  <a:lnTo>
                    <a:pt x="464" y="1206"/>
                  </a:lnTo>
                  <a:lnTo>
                    <a:pt x="434" y="1196"/>
                  </a:lnTo>
                  <a:lnTo>
                    <a:pt x="406" y="1186"/>
                  </a:lnTo>
                  <a:lnTo>
                    <a:pt x="378" y="1174"/>
                  </a:lnTo>
                  <a:lnTo>
                    <a:pt x="350" y="1162"/>
                  </a:lnTo>
                  <a:lnTo>
                    <a:pt x="322" y="1146"/>
                  </a:lnTo>
                  <a:lnTo>
                    <a:pt x="296" y="1132"/>
                  </a:lnTo>
                  <a:lnTo>
                    <a:pt x="270" y="1116"/>
                  </a:lnTo>
                  <a:lnTo>
                    <a:pt x="244" y="1098"/>
                  </a:lnTo>
                  <a:lnTo>
                    <a:pt x="220" y="1080"/>
                  </a:lnTo>
                  <a:lnTo>
                    <a:pt x="198" y="1060"/>
                  </a:lnTo>
                  <a:lnTo>
                    <a:pt x="176" y="1038"/>
                  </a:lnTo>
                  <a:lnTo>
                    <a:pt x="154" y="1018"/>
                  </a:lnTo>
                  <a:lnTo>
                    <a:pt x="134" y="994"/>
                  </a:lnTo>
                  <a:lnTo>
                    <a:pt x="116" y="972"/>
                  </a:lnTo>
                  <a:lnTo>
                    <a:pt x="98" y="946"/>
                  </a:lnTo>
                  <a:lnTo>
                    <a:pt x="82" y="922"/>
                  </a:lnTo>
                  <a:lnTo>
                    <a:pt x="68" y="896"/>
                  </a:lnTo>
                  <a:lnTo>
                    <a:pt x="54" y="870"/>
                  </a:lnTo>
                  <a:lnTo>
                    <a:pt x="42" y="842"/>
                  </a:lnTo>
                  <a:lnTo>
                    <a:pt x="30" y="814"/>
                  </a:lnTo>
                  <a:lnTo>
                    <a:pt x="22" y="784"/>
                  </a:lnTo>
                  <a:lnTo>
                    <a:pt x="14" y="756"/>
                  </a:lnTo>
                  <a:lnTo>
                    <a:pt x="8" y="726"/>
                  </a:lnTo>
                  <a:lnTo>
                    <a:pt x="4" y="694"/>
                  </a:lnTo>
                  <a:lnTo>
                    <a:pt x="0" y="664"/>
                  </a:lnTo>
                  <a:lnTo>
                    <a:pt x="0" y="632"/>
                  </a:lnTo>
                  <a:lnTo>
                    <a:pt x="0" y="632"/>
                  </a:lnTo>
                  <a:lnTo>
                    <a:pt x="0" y="600"/>
                  </a:lnTo>
                  <a:lnTo>
                    <a:pt x="4" y="568"/>
                  </a:lnTo>
                  <a:lnTo>
                    <a:pt x="8" y="538"/>
                  </a:lnTo>
                  <a:lnTo>
                    <a:pt x="14" y="506"/>
                  </a:lnTo>
                  <a:lnTo>
                    <a:pt x="22" y="476"/>
                  </a:lnTo>
                  <a:lnTo>
                    <a:pt x="30" y="448"/>
                  </a:lnTo>
                  <a:lnTo>
                    <a:pt x="42" y="418"/>
                  </a:lnTo>
                  <a:lnTo>
                    <a:pt x="54" y="390"/>
                  </a:lnTo>
                  <a:lnTo>
                    <a:pt x="68" y="362"/>
                  </a:lnTo>
                  <a:lnTo>
                    <a:pt x="82" y="334"/>
                  </a:lnTo>
                  <a:lnTo>
                    <a:pt x="98" y="308"/>
                  </a:lnTo>
                  <a:lnTo>
                    <a:pt x="116" y="282"/>
                  </a:lnTo>
                  <a:lnTo>
                    <a:pt x="134" y="258"/>
                  </a:lnTo>
                  <a:lnTo>
                    <a:pt x="154" y="234"/>
                  </a:lnTo>
                  <a:lnTo>
                    <a:pt x="176" y="210"/>
                  </a:lnTo>
                  <a:lnTo>
                    <a:pt x="198" y="188"/>
                  </a:lnTo>
                  <a:lnTo>
                    <a:pt x="220" y="168"/>
                  </a:lnTo>
                  <a:lnTo>
                    <a:pt x="244" y="146"/>
                  </a:lnTo>
                  <a:lnTo>
                    <a:pt x="270" y="128"/>
                  </a:lnTo>
                  <a:lnTo>
                    <a:pt x="296" y="110"/>
                  </a:lnTo>
                  <a:lnTo>
                    <a:pt x="322" y="94"/>
                  </a:lnTo>
                  <a:lnTo>
                    <a:pt x="350" y="78"/>
                  </a:lnTo>
                  <a:lnTo>
                    <a:pt x="378" y="64"/>
                  </a:lnTo>
                  <a:lnTo>
                    <a:pt x="406" y="50"/>
                  </a:lnTo>
                  <a:lnTo>
                    <a:pt x="434" y="40"/>
                  </a:lnTo>
                  <a:lnTo>
                    <a:pt x="464" y="28"/>
                  </a:lnTo>
                  <a:lnTo>
                    <a:pt x="494" y="20"/>
                  </a:lnTo>
                  <a:lnTo>
                    <a:pt x="526" y="12"/>
                  </a:lnTo>
                  <a:lnTo>
                    <a:pt x="556" y="8"/>
                  </a:lnTo>
                  <a:lnTo>
                    <a:pt x="588" y="4"/>
                  </a:lnTo>
                  <a:lnTo>
                    <a:pt x="620" y="0"/>
                  </a:lnTo>
                  <a:lnTo>
                    <a:pt x="652" y="0"/>
                  </a:lnTo>
                  <a:lnTo>
                    <a:pt x="652" y="0"/>
                  </a:lnTo>
                  <a:lnTo>
                    <a:pt x="684" y="0"/>
                  </a:lnTo>
                  <a:lnTo>
                    <a:pt x="716" y="2"/>
                  </a:lnTo>
                  <a:lnTo>
                    <a:pt x="746" y="6"/>
                  </a:lnTo>
                  <a:lnTo>
                    <a:pt x="776" y="12"/>
                  </a:lnTo>
                  <a:lnTo>
                    <a:pt x="806" y="20"/>
                  </a:lnTo>
                  <a:lnTo>
                    <a:pt x="836" y="28"/>
                  </a:lnTo>
                  <a:lnTo>
                    <a:pt x="866" y="38"/>
                  </a:lnTo>
                  <a:lnTo>
                    <a:pt x="894" y="48"/>
                  </a:lnTo>
                  <a:lnTo>
                    <a:pt x="920" y="60"/>
                  </a:lnTo>
                  <a:lnTo>
                    <a:pt x="948" y="74"/>
                  </a:lnTo>
                  <a:lnTo>
                    <a:pt x="974" y="88"/>
                  </a:lnTo>
                  <a:lnTo>
                    <a:pt x="998" y="104"/>
                  </a:lnTo>
                  <a:lnTo>
                    <a:pt x="1022" y="122"/>
                  </a:lnTo>
                  <a:lnTo>
                    <a:pt x="1046" y="140"/>
                  </a:lnTo>
                  <a:lnTo>
                    <a:pt x="1068" y="160"/>
                  </a:lnTo>
                  <a:lnTo>
                    <a:pt x="1090" y="180"/>
                  </a:lnTo>
                  <a:lnTo>
                    <a:pt x="1110" y="202"/>
                  </a:lnTo>
                  <a:lnTo>
                    <a:pt x="1130" y="224"/>
                  </a:lnTo>
                  <a:lnTo>
                    <a:pt x="1148" y="248"/>
                  </a:lnTo>
                  <a:lnTo>
                    <a:pt x="1166" y="272"/>
                  </a:lnTo>
                  <a:lnTo>
                    <a:pt x="1182" y="296"/>
                  </a:lnTo>
                  <a:lnTo>
                    <a:pt x="1198" y="322"/>
                  </a:lnTo>
                  <a:lnTo>
                    <a:pt x="1210" y="348"/>
                  </a:lnTo>
                  <a:lnTo>
                    <a:pt x="1224" y="376"/>
                  </a:lnTo>
                  <a:lnTo>
                    <a:pt x="1234" y="404"/>
                  </a:lnTo>
                  <a:lnTo>
                    <a:pt x="1244" y="432"/>
                  </a:lnTo>
                  <a:lnTo>
                    <a:pt x="1252" y="462"/>
                  </a:lnTo>
                  <a:lnTo>
                    <a:pt x="1260" y="492"/>
                  </a:lnTo>
                  <a:lnTo>
                    <a:pt x="1264" y="522"/>
                  </a:lnTo>
                  <a:lnTo>
                    <a:pt x="1268" y="552"/>
                  </a:lnTo>
                  <a:lnTo>
                    <a:pt x="1272" y="584"/>
                  </a:lnTo>
                  <a:lnTo>
                    <a:pt x="1272" y="616"/>
                  </a:lnTo>
                  <a:lnTo>
                    <a:pt x="1272" y="616"/>
                  </a:lnTo>
                  <a:close/>
                </a:path>
              </a:pathLst>
            </a:custGeom>
            <a:solidFill>
              <a:srgbClr val="C7ABDD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39" name="Freeform 343"/>
            <p:cNvSpPr>
              <a:spLocks/>
            </p:cNvSpPr>
            <p:nvPr userDrawn="1"/>
          </p:nvSpPr>
          <p:spPr bwMode="auto">
            <a:xfrm>
              <a:off x="2350" y="1636"/>
              <a:ext cx="1084" cy="1064"/>
            </a:xfrm>
            <a:custGeom>
              <a:avLst/>
              <a:gdLst/>
              <a:ahLst/>
              <a:cxnLst>
                <a:cxn ang="0">
                  <a:pos x="1084" y="558"/>
                </a:cxn>
                <a:cxn ang="0">
                  <a:pos x="1074" y="638"/>
                </a:cxn>
                <a:cxn ang="0">
                  <a:pos x="1052" y="712"/>
                </a:cxn>
                <a:cxn ang="0">
                  <a:pos x="1018" y="782"/>
                </a:cxn>
                <a:cxn ang="0">
                  <a:pos x="976" y="848"/>
                </a:cxn>
                <a:cxn ang="0">
                  <a:pos x="926" y="906"/>
                </a:cxn>
                <a:cxn ang="0">
                  <a:pos x="868" y="956"/>
                </a:cxn>
                <a:cxn ang="0">
                  <a:pos x="802" y="998"/>
                </a:cxn>
                <a:cxn ang="0">
                  <a:pos x="730" y="1030"/>
                </a:cxn>
                <a:cxn ang="0">
                  <a:pos x="652" y="1052"/>
                </a:cxn>
                <a:cxn ang="0">
                  <a:pos x="570" y="1064"/>
                </a:cxn>
                <a:cxn ang="0">
                  <a:pos x="514" y="1064"/>
                </a:cxn>
                <a:cxn ang="0">
                  <a:pos x="434" y="1052"/>
                </a:cxn>
                <a:cxn ang="0">
                  <a:pos x="356" y="1032"/>
                </a:cxn>
                <a:cxn ang="0">
                  <a:pos x="284" y="1000"/>
                </a:cxn>
                <a:cxn ang="0">
                  <a:pos x="218" y="958"/>
                </a:cxn>
                <a:cxn ang="0">
                  <a:pos x="160" y="908"/>
                </a:cxn>
                <a:cxn ang="0">
                  <a:pos x="108" y="850"/>
                </a:cxn>
                <a:cxn ang="0">
                  <a:pos x="66" y="786"/>
                </a:cxn>
                <a:cxn ang="0">
                  <a:pos x="34" y="714"/>
                </a:cxn>
                <a:cxn ang="0">
                  <a:pos x="12" y="640"/>
                </a:cxn>
                <a:cxn ang="0">
                  <a:pos x="2" y="560"/>
                </a:cxn>
                <a:cxn ang="0">
                  <a:pos x="2" y="504"/>
                </a:cxn>
                <a:cxn ang="0">
                  <a:pos x="12" y="424"/>
                </a:cxn>
                <a:cxn ang="0">
                  <a:pos x="34" y="348"/>
                </a:cxn>
                <a:cxn ang="0">
                  <a:pos x="66" y="278"/>
                </a:cxn>
                <a:cxn ang="0">
                  <a:pos x="108" y="214"/>
                </a:cxn>
                <a:cxn ang="0">
                  <a:pos x="160" y="156"/>
                </a:cxn>
                <a:cxn ang="0">
                  <a:pos x="218" y="106"/>
                </a:cxn>
                <a:cxn ang="0">
                  <a:pos x="284" y="64"/>
                </a:cxn>
                <a:cxn ang="0">
                  <a:pos x="356" y="32"/>
                </a:cxn>
                <a:cxn ang="0">
                  <a:pos x="434" y="10"/>
                </a:cxn>
                <a:cxn ang="0">
                  <a:pos x="514" y="0"/>
                </a:cxn>
                <a:cxn ang="0">
                  <a:pos x="570" y="0"/>
                </a:cxn>
                <a:cxn ang="0">
                  <a:pos x="652" y="10"/>
                </a:cxn>
                <a:cxn ang="0">
                  <a:pos x="728" y="32"/>
                </a:cxn>
                <a:cxn ang="0">
                  <a:pos x="800" y="64"/>
                </a:cxn>
                <a:cxn ang="0">
                  <a:pos x="866" y="106"/>
                </a:cxn>
                <a:cxn ang="0">
                  <a:pos x="926" y="156"/>
                </a:cxn>
                <a:cxn ang="0">
                  <a:pos x="976" y="214"/>
                </a:cxn>
                <a:cxn ang="0">
                  <a:pos x="1018" y="278"/>
                </a:cxn>
                <a:cxn ang="0">
                  <a:pos x="1052" y="348"/>
                </a:cxn>
                <a:cxn ang="0">
                  <a:pos x="1074" y="424"/>
                </a:cxn>
                <a:cxn ang="0">
                  <a:pos x="1084" y="504"/>
                </a:cxn>
              </a:cxnLst>
              <a:rect l="0" t="0" r="r" b="b"/>
              <a:pathLst>
                <a:path w="1084" h="1064">
                  <a:moveTo>
                    <a:pt x="1084" y="532"/>
                  </a:moveTo>
                  <a:lnTo>
                    <a:pt x="1084" y="532"/>
                  </a:lnTo>
                  <a:lnTo>
                    <a:pt x="1084" y="558"/>
                  </a:lnTo>
                  <a:lnTo>
                    <a:pt x="1082" y="586"/>
                  </a:lnTo>
                  <a:lnTo>
                    <a:pt x="1078" y="612"/>
                  </a:lnTo>
                  <a:lnTo>
                    <a:pt x="1074" y="638"/>
                  </a:lnTo>
                  <a:lnTo>
                    <a:pt x="1068" y="662"/>
                  </a:lnTo>
                  <a:lnTo>
                    <a:pt x="1060" y="688"/>
                  </a:lnTo>
                  <a:lnTo>
                    <a:pt x="1052" y="712"/>
                  </a:lnTo>
                  <a:lnTo>
                    <a:pt x="1042" y="736"/>
                  </a:lnTo>
                  <a:lnTo>
                    <a:pt x="1030" y="760"/>
                  </a:lnTo>
                  <a:lnTo>
                    <a:pt x="1018" y="782"/>
                  </a:lnTo>
                  <a:lnTo>
                    <a:pt x="1006" y="804"/>
                  </a:lnTo>
                  <a:lnTo>
                    <a:pt x="992" y="826"/>
                  </a:lnTo>
                  <a:lnTo>
                    <a:pt x="976" y="848"/>
                  </a:lnTo>
                  <a:lnTo>
                    <a:pt x="960" y="868"/>
                  </a:lnTo>
                  <a:lnTo>
                    <a:pt x="944" y="886"/>
                  </a:lnTo>
                  <a:lnTo>
                    <a:pt x="926" y="906"/>
                  </a:lnTo>
                  <a:lnTo>
                    <a:pt x="908" y="924"/>
                  </a:lnTo>
                  <a:lnTo>
                    <a:pt x="888" y="940"/>
                  </a:lnTo>
                  <a:lnTo>
                    <a:pt x="868" y="956"/>
                  </a:lnTo>
                  <a:lnTo>
                    <a:pt x="846" y="972"/>
                  </a:lnTo>
                  <a:lnTo>
                    <a:pt x="824" y="986"/>
                  </a:lnTo>
                  <a:lnTo>
                    <a:pt x="802" y="998"/>
                  </a:lnTo>
                  <a:lnTo>
                    <a:pt x="778" y="1010"/>
                  </a:lnTo>
                  <a:lnTo>
                    <a:pt x="754" y="1022"/>
                  </a:lnTo>
                  <a:lnTo>
                    <a:pt x="730" y="1030"/>
                  </a:lnTo>
                  <a:lnTo>
                    <a:pt x="704" y="1040"/>
                  </a:lnTo>
                  <a:lnTo>
                    <a:pt x="678" y="1046"/>
                  </a:lnTo>
                  <a:lnTo>
                    <a:pt x="652" y="1052"/>
                  </a:lnTo>
                  <a:lnTo>
                    <a:pt x="626" y="1058"/>
                  </a:lnTo>
                  <a:lnTo>
                    <a:pt x="598" y="1060"/>
                  </a:lnTo>
                  <a:lnTo>
                    <a:pt x="570" y="1064"/>
                  </a:lnTo>
                  <a:lnTo>
                    <a:pt x="542" y="1064"/>
                  </a:lnTo>
                  <a:lnTo>
                    <a:pt x="542" y="1064"/>
                  </a:lnTo>
                  <a:lnTo>
                    <a:pt x="514" y="1064"/>
                  </a:lnTo>
                  <a:lnTo>
                    <a:pt x="488" y="1062"/>
                  </a:lnTo>
                  <a:lnTo>
                    <a:pt x="460" y="1058"/>
                  </a:lnTo>
                  <a:lnTo>
                    <a:pt x="434" y="1052"/>
                  </a:lnTo>
                  <a:lnTo>
                    <a:pt x="408" y="1048"/>
                  </a:lnTo>
                  <a:lnTo>
                    <a:pt x="382" y="1040"/>
                  </a:lnTo>
                  <a:lnTo>
                    <a:pt x="356" y="1032"/>
                  </a:lnTo>
                  <a:lnTo>
                    <a:pt x="332" y="1022"/>
                  </a:lnTo>
                  <a:lnTo>
                    <a:pt x="308" y="1012"/>
                  </a:lnTo>
                  <a:lnTo>
                    <a:pt x="284" y="1000"/>
                  </a:lnTo>
                  <a:lnTo>
                    <a:pt x="262" y="986"/>
                  </a:lnTo>
                  <a:lnTo>
                    <a:pt x="240" y="972"/>
                  </a:lnTo>
                  <a:lnTo>
                    <a:pt x="218" y="958"/>
                  </a:lnTo>
                  <a:lnTo>
                    <a:pt x="198" y="942"/>
                  </a:lnTo>
                  <a:lnTo>
                    <a:pt x="178" y="926"/>
                  </a:lnTo>
                  <a:lnTo>
                    <a:pt x="160" y="908"/>
                  </a:lnTo>
                  <a:lnTo>
                    <a:pt x="142" y="890"/>
                  </a:lnTo>
                  <a:lnTo>
                    <a:pt x="124" y="870"/>
                  </a:lnTo>
                  <a:lnTo>
                    <a:pt x="108" y="850"/>
                  </a:lnTo>
                  <a:lnTo>
                    <a:pt x="94" y="830"/>
                  </a:lnTo>
                  <a:lnTo>
                    <a:pt x="80" y="808"/>
                  </a:lnTo>
                  <a:lnTo>
                    <a:pt x="66" y="786"/>
                  </a:lnTo>
                  <a:lnTo>
                    <a:pt x="54" y="762"/>
                  </a:lnTo>
                  <a:lnTo>
                    <a:pt x="44" y="738"/>
                  </a:lnTo>
                  <a:lnTo>
                    <a:pt x="34" y="714"/>
                  </a:lnTo>
                  <a:lnTo>
                    <a:pt x="26" y="690"/>
                  </a:lnTo>
                  <a:lnTo>
                    <a:pt x="18" y="664"/>
                  </a:lnTo>
                  <a:lnTo>
                    <a:pt x="12" y="640"/>
                  </a:lnTo>
                  <a:lnTo>
                    <a:pt x="8" y="612"/>
                  </a:lnTo>
                  <a:lnTo>
                    <a:pt x="4" y="586"/>
                  </a:lnTo>
                  <a:lnTo>
                    <a:pt x="2" y="560"/>
                  </a:lnTo>
                  <a:lnTo>
                    <a:pt x="0" y="532"/>
                  </a:lnTo>
                  <a:lnTo>
                    <a:pt x="0" y="532"/>
                  </a:lnTo>
                  <a:lnTo>
                    <a:pt x="2" y="504"/>
                  </a:lnTo>
                  <a:lnTo>
                    <a:pt x="4" y="478"/>
                  </a:lnTo>
                  <a:lnTo>
                    <a:pt x="8" y="450"/>
                  </a:lnTo>
                  <a:lnTo>
                    <a:pt x="12" y="424"/>
                  </a:lnTo>
                  <a:lnTo>
                    <a:pt x="18" y="398"/>
                  </a:lnTo>
                  <a:lnTo>
                    <a:pt x="26" y="374"/>
                  </a:lnTo>
                  <a:lnTo>
                    <a:pt x="34" y="348"/>
                  </a:lnTo>
                  <a:lnTo>
                    <a:pt x="44" y="324"/>
                  </a:lnTo>
                  <a:lnTo>
                    <a:pt x="54" y="302"/>
                  </a:lnTo>
                  <a:lnTo>
                    <a:pt x="66" y="278"/>
                  </a:lnTo>
                  <a:lnTo>
                    <a:pt x="80" y="256"/>
                  </a:lnTo>
                  <a:lnTo>
                    <a:pt x="94" y="234"/>
                  </a:lnTo>
                  <a:lnTo>
                    <a:pt x="108" y="214"/>
                  </a:lnTo>
                  <a:lnTo>
                    <a:pt x="124" y="194"/>
                  </a:lnTo>
                  <a:lnTo>
                    <a:pt x="142" y="174"/>
                  </a:lnTo>
                  <a:lnTo>
                    <a:pt x="160" y="156"/>
                  </a:lnTo>
                  <a:lnTo>
                    <a:pt x="178" y="138"/>
                  </a:lnTo>
                  <a:lnTo>
                    <a:pt x="198" y="122"/>
                  </a:lnTo>
                  <a:lnTo>
                    <a:pt x="218" y="106"/>
                  </a:lnTo>
                  <a:lnTo>
                    <a:pt x="240" y="90"/>
                  </a:lnTo>
                  <a:lnTo>
                    <a:pt x="262" y="76"/>
                  </a:lnTo>
                  <a:lnTo>
                    <a:pt x="284" y="64"/>
                  </a:lnTo>
                  <a:lnTo>
                    <a:pt x="308" y="52"/>
                  </a:lnTo>
                  <a:lnTo>
                    <a:pt x="332" y="42"/>
                  </a:lnTo>
                  <a:lnTo>
                    <a:pt x="356" y="32"/>
                  </a:lnTo>
                  <a:lnTo>
                    <a:pt x="382" y="24"/>
                  </a:lnTo>
                  <a:lnTo>
                    <a:pt x="408" y="16"/>
                  </a:lnTo>
                  <a:lnTo>
                    <a:pt x="434" y="10"/>
                  </a:lnTo>
                  <a:lnTo>
                    <a:pt x="460" y="6"/>
                  </a:lnTo>
                  <a:lnTo>
                    <a:pt x="488" y="2"/>
                  </a:lnTo>
                  <a:lnTo>
                    <a:pt x="514" y="0"/>
                  </a:lnTo>
                  <a:lnTo>
                    <a:pt x="542" y="0"/>
                  </a:lnTo>
                  <a:lnTo>
                    <a:pt x="542" y="0"/>
                  </a:lnTo>
                  <a:lnTo>
                    <a:pt x="570" y="0"/>
                  </a:lnTo>
                  <a:lnTo>
                    <a:pt x="598" y="2"/>
                  </a:lnTo>
                  <a:lnTo>
                    <a:pt x="624" y="6"/>
                  </a:lnTo>
                  <a:lnTo>
                    <a:pt x="652" y="10"/>
                  </a:lnTo>
                  <a:lnTo>
                    <a:pt x="678" y="16"/>
                  </a:lnTo>
                  <a:lnTo>
                    <a:pt x="704" y="24"/>
                  </a:lnTo>
                  <a:lnTo>
                    <a:pt x="728" y="32"/>
                  </a:lnTo>
                  <a:lnTo>
                    <a:pt x="754" y="42"/>
                  </a:lnTo>
                  <a:lnTo>
                    <a:pt x="778" y="52"/>
                  </a:lnTo>
                  <a:lnTo>
                    <a:pt x="800" y="64"/>
                  </a:lnTo>
                  <a:lnTo>
                    <a:pt x="824" y="76"/>
                  </a:lnTo>
                  <a:lnTo>
                    <a:pt x="846" y="90"/>
                  </a:lnTo>
                  <a:lnTo>
                    <a:pt x="866" y="106"/>
                  </a:lnTo>
                  <a:lnTo>
                    <a:pt x="886" y="122"/>
                  </a:lnTo>
                  <a:lnTo>
                    <a:pt x="906" y="138"/>
                  </a:lnTo>
                  <a:lnTo>
                    <a:pt x="926" y="156"/>
                  </a:lnTo>
                  <a:lnTo>
                    <a:pt x="944" y="174"/>
                  </a:lnTo>
                  <a:lnTo>
                    <a:pt x="960" y="194"/>
                  </a:lnTo>
                  <a:lnTo>
                    <a:pt x="976" y="214"/>
                  </a:lnTo>
                  <a:lnTo>
                    <a:pt x="992" y="234"/>
                  </a:lnTo>
                  <a:lnTo>
                    <a:pt x="1006" y="256"/>
                  </a:lnTo>
                  <a:lnTo>
                    <a:pt x="1018" y="278"/>
                  </a:lnTo>
                  <a:lnTo>
                    <a:pt x="1030" y="302"/>
                  </a:lnTo>
                  <a:lnTo>
                    <a:pt x="1042" y="324"/>
                  </a:lnTo>
                  <a:lnTo>
                    <a:pt x="1052" y="348"/>
                  </a:lnTo>
                  <a:lnTo>
                    <a:pt x="1060" y="374"/>
                  </a:lnTo>
                  <a:lnTo>
                    <a:pt x="1066" y="398"/>
                  </a:lnTo>
                  <a:lnTo>
                    <a:pt x="1074" y="424"/>
                  </a:lnTo>
                  <a:lnTo>
                    <a:pt x="1078" y="450"/>
                  </a:lnTo>
                  <a:lnTo>
                    <a:pt x="1082" y="478"/>
                  </a:lnTo>
                  <a:lnTo>
                    <a:pt x="1084" y="504"/>
                  </a:lnTo>
                  <a:lnTo>
                    <a:pt x="1084" y="532"/>
                  </a:lnTo>
                  <a:lnTo>
                    <a:pt x="1084" y="532"/>
                  </a:lnTo>
                  <a:close/>
                </a:path>
              </a:pathLst>
            </a:custGeom>
            <a:solidFill>
              <a:srgbClr val="F6F4F9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40" name="Freeform 344"/>
            <p:cNvSpPr>
              <a:spLocks/>
            </p:cNvSpPr>
            <p:nvPr userDrawn="1"/>
          </p:nvSpPr>
          <p:spPr bwMode="auto">
            <a:xfrm>
              <a:off x="2346" y="1660"/>
              <a:ext cx="1072" cy="1020"/>
            </a:xfrm>
            <a:custGeom>
              <a:avLst/>
              <a:gdLst/>
              <a:ahLst/>
              <a:cxnLst>
                <a:cxn ang="0">
                  <a:pos x="572" y="10"/>
                </a:cxn>
                <a:cxn ang="0">
                  <a:pos x="590" y="60"/>
                </a:cxn>
                <a:cxn ang="0">
                  <a:pos x="622" y="98"/>
                </a:cxn>
                <a:cxn ang="0">
                  <a:pos x="680" y="126"/>
                </a:cxn>
                <a:cxn ang="0">
                  <a:pos x="766" y="136"/>
                </a:cxn>
                <a:cxn ang="0">
                  <a:pos x="918" y="130"/>
                </a:cxn>
                <a:cxn ang="0">
                  <a:pos x="930" y="132"/>
                </a:cxn>
                <a:cxn ang="0">
                  <a:pos x="942" y="212"/>
                </a:cxn>
                <a:cxn ang="0">
                  <a:pos x="938" y="314"/>
                </a:cxn>
                <a:cxn ang="0">
                  <a:pos x="918" y="384"/>
                </a:cxn>
                <a:cxn ang="0">
                  <a:pos x="932" y="418"/>
                </a:cxn>
                <a:cxn ang="0">
                  <a:pos x="968" y="458"/>
                </a:cxn>
                <a:cxn ang="0">
                  <a:pos x="1010" y="484"/>
                </a:cxn>
                <a:cxn ang="0">
                  <a:pos x="1072" y="500"/>
                </a:cxn>
                <a:cxn ang="0">
                  <a:pos x="1058" y="550"/>
                </a:cxn>
                <a:cxn ang="0">
                  <a:pos x="998" y="572"/>
                </a:cxn>
                <a:cxn ang="0">
                  <a:pos x="944" y="614"/>
                </a:cxn>
                <a:cxn ang="0">
                  <a:pos x="918" y="648"/>
                </a:cxn>
                <a:cxn ang="0">
                  <a:pos x="936" y="734"/>
                </a:cxn>
                <a:cxn ang="0">
                  <a:pos x="934" y="832"/>
                </a:cxn>
                <a:cxn ang="0">
                  <a:pos x="894" y="878"/>
                </a:cxn>
                <a:cxn ang="0">
                  <a:pos x="808" y="892"/>
                </a:cxn>
                <a:cxn ang="0">
                  <a:pos x="736" y="888"/>
                </a:cxn>
                <a:cxn ang="0">
                  <a:pos x="700" y="876"/>
                </a:cxn>
                <a:cxn ang="0">
                  <a:pos x="642" y="894"/>
                </a:cxn>
                <a:cxn ang="0">
                  <a:pos x="598" y="924"/>
                </a:cxn>
                <a:cxn ang="0">
                  <a:pos x="574" y="954"/>
                </a:cxn>
                <a:cxn ang="0">
                  <a:pos x="554" y="1016"/>
                </a:cxn>
                <a:cxn ang="0">
                  <a:pos x="504" y="1020"/>
                </a:cxn>
                <a:cxn ang="0">
                  <a:pos x="496" y="966"/>
                </a:cxn>
                <a:cxn ang="0">
                  <a:pos x="476" y="932"/>
                </a:cxn>
                <a:cxn ang="0">
                  <a:pos x="438" y="902"/>
                </a:cxn>
                <a:cxn ang="0">
                  <a:pos x="402" y="888"/>
                </a:cxn>
                <a:cxn ang="0">
                  <a:pos x="326" y="900"/>
                </a:cxn>
                <a:cxn ang="0">
                  <a:pos x="234" y="900"/>
                </a:cxn>
                <a:cxn ang="0">
                  <a:pos x="210" y="892"/>
                </a:cxn>
                <a:cxn ang="0">
                  <a:pos x="152" y="846"/>
                </a:cxn>
                <a:cxn ang="0">
                  <a:pos x="148" y="748"/>
                </a:cxn>
                <a:cxn ang="0">
                  <a:pos x="156" y="696"/>
                </a:cxn>
                <a:cxn ang="0">
                  <a:pos x="162" y="656"/>
                </a:cxn>
                <a:cxn ang="0">
                  <a:pos x="160" y="660"/>
                </a:cxn>
                <a:cxn ang="0">
                  <a:pos x="136" y="614"/>
                </a:cxn>
                <a:cxn ang="0">
                  <a:pos x="72" y="548"/>
                </a:cxn>
                <a:cxn ang="0">
                  <a:pos x="40" y="528"/>
                </a:cxn>
                <a:cxn ang="0">
                  <a:pos x="20" y="520"/>
                </a:cxn>
                <a:cxn ang="0">
                  <a:pos x="10" y="488"/>
                </a:cxn>
                <a:cxn ang="0">
                  <a:pos x="90" y="474"/>
                </a:cxn>
                <a:cxn ang="0">
                  <a:pos x="124" y="458"/>
                </a:cxn>
                <a:cxn ang="0">
                  <a:pos x="154" y="422"/>
                </a:cxn>
                <a:cxn ang="0">
                  <a:pos x="164" y="392"/>
                </a:cxn>
                <a:cxn ang="0">
                  <a:pos x="156" y="290"/>
                </a:cxn>
                <a:cxn ang="0">
                  <a:pos x="158" y="174"/>
                </a:cxn>
                <a:cxn ang="0">
                  <a:pos x="176" y="128"/>
                </a:cxn>
                <a:cxn ang="0">
                  <a:pos x="232" y="122"/>
                </a:cxn>
                <a:cxn ang="0">
                  <a:pos x="312" y="124"/>
                </a:cxn>
                <a:cxn ang="0">
                  <a:pos x="362" y="132"/>
                </a:cxn>
                <a:cxn ang="0">
                  <a:pos x="414" y="134"/>
                </a:cxn>
                <a:cxn ang="0">
                  <a:pos x="440" y="128"/>
                </a:cxn>
                <a:cxn ang="0">
                  <a:pos x="482" y="106"/>
                </a:cxn>
                <a:cxn ang="0">
                  <a:pos x="514" y="68"/>
                </a:cxn>
                <a:cxn ang="0">
                  <a:pos x="530" y="20"/>
                </a:cxn>
              </a:cxnLst>
              <a:rect l="0" t="0" r="r" b="b"/>
              <a:pathLst>
                <a:path w="1072" h="1020">
                  <a:moveTo>
                    <a:pt x="572" y="4"/>
                  </a:moveTo>
                  <a:lnTo>
                    <a:pt x="572" y="4"/>
                  </a:lnTo>
                  <a:lnTo>
                    <a:pt x="572" y="10"/>
                  </a:lnTo>
                  <a:lnTo>
                    <a:pt x="576" y="26"/>
                  </a:lnTo>
                  <a:lnTo>
                    <a:pt x="584" y="48"/>
                  </a:lnTo>
                  <a:lnTo>
                    <a:pt x="590" y="60"/>
                  </a:lnTo>
                  <a:lnTo>
                    <a:pt x="600" y="72"/>
                  </a:lnTo>
                  <a:lnTo>
                    <a:pt x="610" y="86"/>
                  </a:lnTo>
                  <a:lnTo>
                    <a:pt x="622" y="98"/>
                  </a:lnTo>
                  <a:lnTo>
                    <a:pt x="638" y="108"/>
                  </a:lnTo>
                  <a:lnTo>
                    <a:pt x="658" y="118"/>
                  </a:lnTo>
                  <a:lnTo>
                    <a:pt x="680" y="126"/>
                  </a:lnTo>
                  <a:lnTo>
                    <a:pt x="704" y="132"/>
                  </a:lnTo>
                  <a:lnTo>
                    <a:pt x="734" y="136"/>
                  </a:lnTo>
                  <a:lnTo>
                    <a:pt x="766" y="136"/>
                  </a:lnTo>
                  <a:lnTo>
                    <a:pt x="766" y="136"/>
                  </a:lnTo>
                  <a:lnTo>
                    <a:pt x="870" y="132"/>
                  </a:lnTo>
                  <a:lnTo>
                    <a:pt x="918" y="130"/>
                  </a:lnTo>
                  <a:lnTo>
                    <a:pt x="930" y="132"/>
                  </a:lnTo>
                  <a:lnTo>
                    <a:pt x="930" y="132"/>
                  </a:lnTo>
                  <a:lnTo>
                    <a:pt x="930" y="132"/>
                  </a:lnTo>
                  <a:lnTo>
                    <a:pt x="934" y="154"/>
                  </a:lnTo>
                  <a:lnTo>
                    <a:pt x="940" y="178"/>
                  </a:lnTo>
                  <a:lnTo>
                    <a:pt x="942" y="212"/>
                  </a:lnTo>
                  <a:lnTo>
                    <a:pt x="944" y="250"/>
                  </a:lnTo>
                  <a:lnTo>
                    <a:pt x="940" y="292"/>
                  </a:lnTo>
                  <a:lnTo>
                    <a:pt x="938" y="314"/>
                  </a:lnTo>
                  <a:lnTo>
                    <a:pt x="932" y="338"/>
                  </a:lnTo>
                  <a:lnTo>
                    <a:pt x="926" y="360"/>
                  </a:lnTo>
                  <a:lnTo>
                    <a:pt x="918" y="384"/>
                  </a:lnTo>
                  <a:lnTo>
                    <a:pt x="918" y="384"/>
                  </a:lnTo>
                  <a:lnTo>
                    <a:pt x="924" y="400"/>
                  </a:lnTo>
                  <a:lnTo>
                    <a:pt x="932" y="418"/>
                  </a:lnTo>
                  <a:lnTo>
                    <a:pt x="948" y="438"/>
                  </a:lnTo>
                  <a:lnTo>
                    <a:pt x="956" y="448"/>
                  </a:lnTo>
                  <a:lnTo>
                    <a:pt x="968" y="458"/>
                  </a:lnTo>
                  <a:lnTo>
                    <a:pt x="980" y="468"/>
                  </a:lnTo>
                  <a:lnTo>
                    <a:pt x="994" y="476"/>
                  </a:lnTo>
                  <a:lnTo>
                    <a:pt x="1010" y="484"/>
                  </a:lnTo>
                  <a:lnTo>
                    <a:pt x="1030" y="492"/>
                  </a:lnTo>
                  <a:lnTo>
                    <a:pt x="1050" y="496"/>
                  </a:lnTo>
                  <a:lnTo>
                    <a:pt x="1072" y="500"/>
                  </a:lnTo>
                  <a:lnTo>
                    <a:pt x="1072" y="548"/>
                  </a:lnTo>
                  <a:lnTo>
                    <a:pt x="1072" y="548"/>
                  </a:lnTo>
                  <a:lnTo>
                    <a:pt x="1058" y="550"/>
                  </a:lnTo>
                  <a:lnTo>
                    <a:pt x="1042" y="554"/>
                  </a:lnTo>
                  <a:lnTo>
                    <a:pt x="1022" y="560"/>
                  </a:lnTo>
                  <a:lnTo>
                    <a:pt x="998" y="572"/>
                  </a:lnTo>
                  <a:lnTo>
                    <a:pt x="972" y="590"/>
                  </a:lnTo>
                  <a:lnTo>
                    <a:pt x="958" y="602"/>
                  </a:lnTo>
                  <a:lnTo>
                    <a:pt x="944" y="614"/>
                  </a:lnTo>
                  <a:lnTo>
                    <a:pt x="930" y="630"/>
                  </a:lnTo>
                  <a:lnTo>
                    <a:pt x="918" y="648"/>
                  </a:lnTo>
                  <a:lnTo>
                    <a:pt x="918" y="648"/>
                  </a:lnTo>
                  <a:lnTo>
                    <a:pt x="922" y="664"/>
                  </a:lnTo>
                  <a:lnTo>
                    <a:pt x="932" y="706"/>
                  </a:lnTo>
                  <a:lnTo>
                    <a:pt x="936" y="734"/>
                  </a:lnTo>
                  <a:lnTo>
                    <a:pt x="938" y="766"/>
                  </a:lnTo>
                  <a:lnTo>
                    <a:pt x="938" y="798"/>
                  </a:lnTo>
                  <a:lnTo>
                    <a:pt x="934" y="832"/>
                  </a:lnTo>
                  <a:lnTo>
                    <a:pt x="914" y="872"/>
                  </a:lnTo>
                  <a:lnTo>
                    <a:pt x="914" y="872"/>
                  </a:lnTo>
                  <a:lnTo>
                    <a:pt x="894" y="878"/>
                  </a:lnTo>
                  <a:lnTo>
                    <a:pt x="870" y="884"/>
                  </a:lnTo>
                  <a:lnTo>
                    <a:pt x="842" y="888"/>
                  </a:lnTo>
                  <a:lnTo>
                    <a:pt x="808" y="892"/>
                  </a:lnTo>
                  <a:lnTo>
                    <a:pt x="772" y="892"/>
                  </a:lnTo>
                  <a:lnTo>
                    <a:pt x="754" y="890"/>
                  </a:lnTo>
                  <a:lnTo>
                    <a:pt x="736" y="888"/>
                  </a:lnTo>
                  <a:lnTo>
                    <a:pt x="718" y="882"/>
                  </a:lnTo>
                  <a:lnTo>
                    <a:pt x="700" y="876"/>
                  </a:lnTo>
                  <a:lnTo>
                    <a:pt x="700" y="876"/>
                  </a:lnTo>
                  <a:lnTo>
                    <a:pt x="682" y="880"/>
                  </a:lnTo>
                  <a:lnTo>
                    <a:pt x="664" y="886"/>
                  </a:lnTo>
                  <a:lnTo>
                    <a:pt x="642" y="894"/>
                  </a:lnTo>
                  <a:lnTo>
                    <a:pt x="618" y="908"/>
                  </a:lnTo>
                  <a:lnTo>
                    <a:pt x="608" y="914"/>
                  </a:lnTo>
                  <a:lnTo>
                    <a:pt x="598" y="924"/>
                  </a:lnTo>
                  <a:lnTo>
                    <a:pt x="588" y="932"/>
                  </a:lnTo>
                  <a:lnTo>
                    <a:pt x="580" y="944"/>
                  </a:lnTo>
                  <a:lnTo>
                    <a:pt x="574" y="954"/>
                  </a:lnTo>
                  <a:lnTo>
                    <a:pt x="568" y="968"/>
                  </a:lnTo>
                  <a:lnTo>
                    <a:pt x="568" y="968"/>
                  </a:lnTo>
                  <a:lnTo>
                    <a:pt x="554" y="1016"/>
                  </a:lnTo>
                  <a:lnTo>
                    <a:pt x="556" y="1012"/>
                  </a:lnTo>
                  <a:lnTo>
                    <a:pt x="504" y="1020"/>
                  </a:lnTo>
                  <a:lnTo>
                    <a:pt x="504" y="1020"/>
                  </a:lnTo>
                  <a:lnTo>
                    <a:pt x="504" y="1004"/>
                  </a:lnTo>
                  <a:lnTo>
                    <a:pt x="502" y="986"/>
                  </a:lnTo>
                  <a:lnTo>
                    <a:pt x="496" y="966"/>
                  </a:lnTo>
                  <a:lnTo>
                    <a:pt x="492" y="954"/>
                  </a:lnTo>
                  <a:lnTo>
                    <a:pt x="484" y="944"/>
                  </a:lnTo>
                  <a:lnTo>
                    <a:pt x="476" y="932"/>
                  </a:lnTo>
                  <a:lnTo>
                    <a:pt x="466" y="922"/>
                  </a:lnTo>
                  <a:lnTo>
                    <a:pt x="454" y="912"/>
                  </a:lnTo>
                  <a:lnTo>
                    <a:pt x="438" y="902"/>
                  </a:lnTo>
                  <a:lnTo>
                    <a:pt x="422" y="894"/>
                  </a:lnTo>
                  <a:lnTo>
                    <a:pt x="402" y="888"/>
                  </a:lnTo>
                  <a:lnTo>
                    <a:pt x="402" y="888"/>
                  </a:lnTo>
                  <a:lnTo>
                    <a:pt x="380" y="892"/>
                  </a:lnTo>
                  <a:lnTo>
                    <a:pt x="356" y="896"/>
                  </a:lnTo>
                  <a:lnTo>
                    <a:pt x="326" y="900"/>
                  </a:lnTo>
                  <a:lnTo>
                    <a:pt x="296" y="902"/>
                  </a:lnTo>
                  <a:lnTo>
                    <a:pt x="264" y="902"/>
                  </a:lnTo>
                  <a:lnTo>
                    <a:pt x="234" y="900"/>
                  </a:lnTo>
                  <a:lnTo>
                    <a:pt x="222" y="896"/>
                  </a:lnTo>
                  <a:lnTo>
                    <a:pt x="210" y="892"/>
                  </a:lnTo>
                  <a:lnTo>
                    <a:pt x="210" y="892"/>
                  </a:lnTo>
                  <a:lnTo>
                    <a:pt x="156" y="864"/>
                  </a:lnTo>
                  <a:lnTo>
                    <a:pt x="156" y="864"/>
                  </a:lnTo>
                  <a:lnTo>
                    <a:pt x="152" y="846"/>
                  </a:lnTo>
                  <a:lnTo>
                    <a:pt x="150" y="802"/>
                  </a:lnTo>
                  <a:lnTo>
                    <a:pt x="148" y="776"/>
                  </a:lnTo>
                  <a:lnTo>
                    <a:pt x="148" y="748"/>
                  </a:lnTo>
                  <a:lnTo>
                    <a:pt x="150" y="720"/>
                  </a:lnTo>
                  <a:lnTo>
                    <a:pt x="156" y="696"/>
                  </a:lnTo>
                  <a:lnTo>
                    <a:pt x="156" y="696"/>
                  </a:lnTo>
                  <a:lnTo>
                    <a:pt x="162" y="664"/>
                  </a:lnTo>
                  <a:lnTo>
                    <a:pt x="164" y="656"/>
                  </a:lnTo>
                  <a:lnTo>
                    <a:pt x="162" y="656"/>
                  </a:lnTo>
                  <a:lnTo>
                    <a:pt x="160" y="656"/>
                  </a:lnTo>
                  <a:lnTo>
                    <a:pt x="160" y="660"/>
                  </a:lnTo>
                  <a:lnTo>
                    <a:pt x="160" y="660"/>
                  </a:lnTo>
                  <a:lnTo>
                    <a:pt x="154" y="646"/>
                  </a:lnTo>
                  <a:lnTo>
                    <a:pt x="146" y="632"/>
                  </a:lnTo>
                  <a:lnTo>
                    <a:pt x="136" y="614"/>
                  </a:lnTo>
                  <a:lnTo>
                    <a:pt x="120" y="594"/>
                  </a:lnTo>
                  <a:lnTo>
                    <a:pt x="98" y="572"/>
                  </a:lnTo>
                  <a:lnTo>
                    <a:pt x="72" y="548"/>
                  </a:lnTo>
                  <a:lnTo>
                    <a:pt x="58" y="538"/>
                  </a:lnTo>
                  <a:lnTo>
                    <a:pt x="40" y="528"/>
                  </a:lnTo>
                  <a:lnTo>
                    <a:pt x="40" y="528"/>
                  </a:lnTo>
                  <a:lnTo>
                    <a:pt x="22" y="518"/>
                  </a:lnTo>
                  <a:lnTo>
                    <a:pt x="16" y="516"/>
                  </a:lnTo>
                  <a:lnTo>
                    <a:pt x="20" y="520"/>
                  </a:lnTo>
                  <a:lnTo>
                    <a:pt x="0" y="488"/>
                  </a:lnTo>
                  <a:lnTo>
                    <a:pt x="0" y="488"/>
                  </a:lnTo>
                  <a:lnTo>
                    <a:pt x="10" y="488"/>
                  </a:lnTo>
                  <a:lnTo>
                    <a:pt x="36" y="486"/>
                  </a:lnTo>
                  <a:lnTo>
                    <a:pt x="70" y="480"/>
                  </a:lnTo>
                  <a:lnTo>
                    <a:pt x="90" y="474"/>
                  </a:lnTo>
                  <a:lnTo>
                    <a:pt x="108" y="468"/>
                  </a:lnTo>
                  <a:lnTo>
                    <a:pt x="108" y="468"/>
                  </a:lnTo>
                  <a:lnTo>
                    <a:pt x="124" y="458"/>
                  </a:lnTo>
                  <a:lnTo>
                    <a:pt x="136" y="448"/>
                  </a:lnTo>
                  <a:lnTo>
                    <a:pt x="146" y="434"/>
                  </a:lnTo>
                  <a:lnTo>
                    <a:pt x="154" y="422"/>
                  </a:lnTo>
                  <a:lnTo>
                    <a:pt x="158" y="410"/>
                  </a:lnTo>
                  <a:lnTo>
                    <a:pt x="162" y="400"/>
                  </a:lnTo>
                  <a:lnTo>
                    <a:pt x="164" y="392"/>
                  </a:lnTo>
                  <a:lnTo>
                    <a:pt x="164" y="392"/>
                  </a:lnTo>
                  <a:lnTo>
                    <a:pt x="160" y="360"/>
                  </a:lnTo>
                  <a:lnTo>
                    <a:pt x="156" y="290"/>
                  </a:lnTo>
                  <a:lnTo>
                    <a:pt x="154" y="214"/>
                  </a:lnTo>
                  <a:lnTo>
                    <a:pt x="156" y="186"/>
                  </a:lnTo>
                  <a:lnTo>
                    <a:pt x="158" y="174"/>
                  </a:lnTo>
                  <a:lnTo>
                    <a:pt x="160" y="168"/>
                  </a:lnTo>
                  <a:lnTo>
                    <a:pt x="160" y="168"/>
                  </a:lnTo>
                  <a:lnTo>
                    <a:pt x="176" y="128"/>
                  </a:lnTo>
                  <a:lnTo>
                    <a:pt x="176" y="128"/>
                  </a:lnTo>
                  <a:lnTo>
                    <a:pt x="190" y="126"/>
                  </a:lnTo>
                  <a:lnTo>
                    <a:pt x="232" y="122"/>
                  </a:lnTo>
                  <a:lnTo>
                    <a:pt x="256" y="120"/>
                  </a:lnTo>
                  <a:lnTo>
                    <a:pt x="284" y="122"/>
                  </a:lnTo>
                  <a:lnTo>
                    <a:pt x="312" y="124"/>
                  </a:lnTo>
                  <a:lnTo>
                    <a:pt x="338" y="128"/>
                  </a:lnTo>
                  <a:lnTo>
                    <a:pt x="338" y="128"/>
                  </a:lnTo>
                  <a:lnTo>
                    <a:pt x="362" y="132"/>
                  </a:lnTo>
                  <a:lnTo>
                    <a:pt x="382" y="134"/>
                  </a:lnTo>
                  <a:lnTo>
                    <a:pt x="400" y="134"/>
                  </a:lnTo>
                  <a:lnTo>
                    <a:pt x="414" y="134"/>
                  </a:lnTo>
                  <a:lnTo>
                    <a:pt x="434" y="130"/>
                  </a:lnTo>
                  <a:lnTo>
                    <a:pt x="440" y="128"/>
                  </a:lnTo>
                  <a:lnTo>
                    <a:pt x="440" y="128"/>
                  </a:lnTo>
                  <a:lnTo>
                    <a:pt x="454" y="124"/>
                  </a:lnTo>
                  <a:lnTo>
                    <a:pt x="466" y="116"/>
                  </a:lnTo>
                  <a:lnTo>
                    <a:pt x="482" y="106"/>
                  </a:lnTo>
                  <a:lnTo>
                    <a:pt x="498" y="90"/>
                  </a:lnTo>
                  <a:lnTo>
                    <a:pt x="506" y="80"/>
                  </a:lnTo>
                  <a:lnTo>
                    <a:pt x="514" y="68"/>
                  </a:lnTo>
                  <a:lnTo>
                    <a:pt x="520" y="54"/>
                  </a:lnTo>
                  <a:lnTo>
                    <a:pt x="524" y="38"/>
                  </a:lnTo>
                  <a:lnTo>
                    <a:pt x="530" y="20"/>
                  </a:lnTo>
                  <a:lnTo>
                    <a:pt x="532" y="0"/>
                  </a:lnTo>
                  <a:lnTo>
                    <a:pt x="572" y="4"/>
                  </a:lnTo>
                  <a:close/>
                </a:path>
              </a:pathLst>
            </a:custGeom>
            <a:solidFill>
              <a:srgbClr val="C6ACE5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41" name="Line 345"/>
            <p:cNvSpPr>
              <a:spLocks noChangeShapeType="1"/>
            </p:cNvSpPr>
            <p:nvPr userDrawn="1"/>
          </p:nvSpPr>
          <p:spPr bwMode="auto">
            <a:xfrm flipV="1">
              <a:off x="3274" y="1728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42" name="Line 346"/>
            <p:cNvSpPr>
              <a:spLocks noChangeShapeType="1"/>
            </p:cNvSpPr>
            <p:nvPr userDrawn="1"/>
          </p:nvSpPr>
          <p:spPr bwMode="auto">
            <a:xfrm flipV="1">
              <a:off x="2434" y="2536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43" name="Line 347"/>
            <p:cNvSpPr>
              <a:spLocks noChangeShapeType="1"/>
            </p:cNvSpPr>
            <p:nvPr userDrawn="1"/>
          </p:nvSpPr>
          <p:spPr bwMode="auto">
            <a:xfrm flipH="1" flipV="1">
              <a:off x="3286" y="2524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44" name="Line 348"/>
            <p:cNvSpPr>
              <a:spLocks noChangeShapeType="1"/>
            </p:cNvSpPr>
            <p:nvPr userDrawn="1"/>
          </p:nvSpPr>
          <p:spPr bwMode="auto">
            <a:xfrm flipH="1" flipV="1">
              <a:off x="2450" y="1712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45" name="Line 349"/>
            <p:cNvSpPr>
              <a:spLocks noChangeShapeType="1"/>
            </p:cNvSpPr>
            <p:nvPr userDrawn="1"/>
          </p:nvSpPr>
          <p:spPr bwMode="auto">
            <a:xfrm flipV="1">
              <a:off x="2466" y="1512"/>
              <a:ext cx="1" cy="216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46" name="Line 350"/>
            <p:cNvSpPr>
              <a:spLocks noChangeShapeType="1"/>
            </p:cNvSpPr>
            <p:nvPr userDrawn="1"/>
          </p:nvSpPr>
          <p:spPr bwMode="auto">
            <a:xfrm flipV="1">
              <a:off x="2898" y="1506"/>
              <a:ext cx="2" cy="4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47" name="Line 351"/>
            <p:cNvSpPr>
              <a:spLocks noChangeShapeType="1"/>
            </p:cNvSpPr>
            <p:nvPr userDrawn="1"/>
          </p:nvSpPr>
          <p:spPr bwMode="auto">
            <a:xfrm flipV="1">
              <a:off x="3334" y="1496"/>
              <a:ext cx="1" cy="23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48" name="Line 352"/>
            <p:cNvSpPr>
              <a:spLocks noChangeShapeType="1"/>
            </p:cNvSpPr>
            <p:nvPr userDrawn="1"/>
          </p:nvSpPr>
          <p:spPr bwMode="auto">
            <a:xfrm>
              <a:off x="3382" y="2544"/>
              <a:ext cx="184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49" name="Line 353"/>
            <p:cNvSpPr>
              <a:spLocks noChangeShapeType="1"/>
            </p:cNvSpPr>
            <p:nvPr userDrawn="1"/>
          </p:nvSpPr>
          <p:spPr bwMode="auto">
            <a:xfrm>
              <a:off x="3342" y="2592"/>
              <a:ext cx="1" cy="24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50" name="Line 354"/>
            <p:cNvSpPr>
              <a:spLocks noChangeShapeType="1"/>
            </p:cNvSpPr>
            <p:nvPr userDrawn="1"/>
          </p:nvSpPr>
          <p:spPr bwMode="auto">
            <a:xfrm>
              <a:off x="2866" y="2780"/>
              <a:ext cx="4" cy="48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51" name="Line 355"/>
            <p:cNvSpPr>
              <a:spLocks noChangeShapeType="1"/>
            </p:cNvSpPr>
            <p:nvPr userDrawn="1"/>
          </p:nvSpPr>
          <p:spPr bwMode="auto">
            <a:xfrm>
              <a:off x="2442" y="2600"/>
              <a:ext cx="1" cy="21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52" name="Line 356"/>
            <p:cNvSpPr>
              <a:spLocks noChangeShapeType="1"/>
            </p:cNvSpPr>
            <p:nvPr userDrawn="1"/>
          </p:nvSpPr>
          <p:spPr bwMode="auto">
            <a:xfrm flipH="1">
              <a:off x="2202" y="2548"/>
              <a:ext cx="180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53" name="Line 357"/>
            <p:cNvSpPr>
              <a:spLocks noChangeShapeType="1"/>
            </p:cNvSpPr>
            <p:nvPr userDrawn="1"/>
          </p:nvSpPr>
          <p:spPr bwMode="auto">
            <a:xfrm flipH="1" flipV="1">
              <a:off x="2204" y="1806"/>
              <a:ext cx="174" cy="6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54" name="Line 358"/>
            <p:cNvSpPr>
              <a:spLocks noChangeShapeType="1"/>
            </p:cNvSpPr>
            <p:nvPr userDrawn="1"/>
          </p:nvSpPr>
          <p:spPr bwMode="auto">
            <a:xfrm>
              <a:off x="3390" y="1796"/>
              <a:ext cx="184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55" name="Freeform 359"/>
            <p:cNvSpPr>
              <a:spLocks/>
            </p:cNvSpPr>
            <p:nvPr userDrawn="1"/>
          </p:nvSpPr>
          <p:spPr bwMode="auto">
            <a:xfrm>
              <a:off x="2770" y="2184"/>
              <a:ext cx="224" cy="260"/>
            </a:xfrm>
            <a:custGeom>
              <a:avLst/>
              <a:gdLst/>
              <a:ahLst/>
              <a:cxnLst>
                <a:cxn ang="0">
                  <a:pos x="104" y="260"/>
                </a:cxn>
                <a:cxn ang="0">
                  <a:pos x="104" y="260"/>
                </a:cxn>
                <a:cxn ang="0">
                  <a:pos x="86" y="256"/>
                </a:cxn>
                <a:cxn ang="0">
                  <a:pos x="68" y="250"/>
                </a:cxn>
                <a:cxn ang="0">
                  <a:pos x="50" y="242"/>
                </a:cxn>
                <a:cxn ang="0">
                  <a:pos x="30" y="230"/>
                </a:cxn>
                <a:cxn ang="0">
                  <a:pos x="20" y="222"/>
                </a:cxn>
                <a:cxn ang="0">
                  <a:pos x="12" y="212"/>
                </a:cxn>
                <a:cxn ang="0">
                  <a:pos x="6" y="202"/>
                </a:cxn>
                <a:cxn ang="0">
                  <a:pos x="2" y="190"/>
                </a:cxn>
                <a:cxn ang="0">
                  <a:pos x="0" y="178"/>
                </a:cxn>
                <a:cxn ang="0">
                  <a:pos x="0" y="164"/>
                </a:cxn>
                <a:cxn ang="0">
                  <a:pos x="0" y="164"/>
                </a:cxn>
                <a:cxn ang="0">
                  <a:pos x="2" y="150"/>
                </a:cxn>
                <a:cxn ang="0">
                  <a:pos x="6" y="134"/>
                </a:cxn>
                <a:cxn ang="0">
                  <a:pos x="12" y="122"/>
                </a:cxn>
                <a:cxn ang="0">
                  <a:pos x="18" y="108"/>
                </a:cxn>
                <a:cxn ang="0">
                  <a:pos x="32" y="84"/>
                </a:cxn>
                <a:cxn ang="0">
                  <a:pos x="48" y="64"/>
                </a:cxn>
                <a:cxn ang="0">
                  <a:pos x="62" y="46"/>
                </a:cxn>
                <a:cxn ang="0">
                  <a:pos x="76" y="34"/>
                </a:cxn>
                <a:cxn ang="0">
                  <a:pos x="88" y="24"/>
                </a:cxn>
                <a:cxn ang="0">
                  <a:pos x="132" y="0"/>
                </a:cxn>
                <a:cxn ang="0">
                  <a:pos x="132" y="0"/>
                </a:cxn>
                <a:cxn ang="0">
                  <a:pos x="146" y="16"/>
                </a:cxn>
                <a:cxn ang="0">
                  <a:pos x="162" y="32"/>
                </a:cxn>
                <a:cxn ang="0">
                  <a:pos x="178" y="54"/>
                </a:cxn>
                <a:cxn ang="0">
                  <a:pos x="194" y="78"/>
                </a:cxn>
                <a:cxn ang="0">
                  <a:pos x="210" y="102"/>
                </a:cxn>
                <a:cxn ang="0">
                  <a:pos x="216" y="116"/>
                </a:cxn>
                <a:cxn ang="0">
                  <a:pos x="220" y="128"/>
                </a:cxn>
                <a:cxn ang="0">
                  <a:pos x="222" y="140"/>
                </a:cxn>
                <a:cxn ang="0">
                  <a:pos x="224" y="152"/>
                </a:cxn>
                <a:cxn ang="0">
                  <a:pos x="224" y="152"/>
                </a:cxn>
                <a:cxn ang="0">
                  <a:pos x="222" y="174"/>
                </a:cxn>
                <a:cxn ang="0">
                  <a:pos x="218" y="194"/>
                </a:cxn>
                <a:cxn ang="0">
                  <a:pos x="210" y="212"/>
                </a:cxn>
                <a:cxn ang="0">
                  <a:pos x="204" y="220"/>
                </a:cxn>
                <a:cxn ang="0">
                  <a:pos x="198" y="228"/>
                </a:cxn>
                <a:cxn ang="0">
                  <a:pos x="190" y="236"/>
                </a:cxn>
                <a:cxn ang="0">
                  <a:pos x="180" y="242"/>
                </a:cxn>
                <a:cxn ang="0">
                  <a:pos x="170" y="246"/>
                </a:cxn>
                <a:cxn ang="0">
                  <a:pos x="160" y="252"/>
                </a:cxn>
                <a:cxn ang="0">
                  <a:pos x="148" y="254"/>
                </a:cxn>
                <a:cxn ang="0">
                  <a:pos x="134" y="258"/>
                </a:cxn>
                <a:cxn ang="0">
                  <a:pos x="104" y="260"/>
                </a:cxn>
                <a:cxn ang="0">
                  <a:pos x="104" y="260"/>
                </a:cxn>
              </a:cxnLst>
              <a:rect l="0" t="0" r="r" b="b"/>
              <a:pathLst>
                <a:path w="224" h="260">
                  <a:moveTo>
                    <a:pt x="104" y="260"/>
                  </a:moveTo>
                  <a:lnTo>
                    <a:pt x="104" y="260"/>
                  </a:lnTo>
                  <a:lnTo>
                    <a:pt x="86" y="256"/>
                  </a:lnTo>
                  <a:lnTo>
                    <a:pt x="68" y="250"/>
                  </a:lnTo>
                  <a:lnTo>
                    <a:pt x="50" y="242"/>
                  </a:lnTo>
                  <a:lnTo>
                    <a:pt x="30" y="230"/>
                  </a:lnTo>
                  <a:lnTo>
                    <a:pt x="20" y="222"/>
                  </a:lnTo>
                  <a:lnTo>
                    <a:pt x="12" y="212"/>
                  </a:lnTo>
                  <a:lnTo>
                    <a:pt x="6" y="202"/>
                  </a:lnTo>
                  <a:lnTo>
                    <a:pt x="2" y="190"/>
                  </a:lnTo>
                  <a:lnTo>
                    <a:pt x="0" y="178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50"/>
                  </a:lnTo>
                  <a:lnTo>
                    <a:pt x="6" y="134"/>
                  </a:lnTo>
                  <a:lnTo>
                    <a:pt x="12" y="122"/>
                  </a:lnTo>
                  <a:lnTo>
                    <a:pt x="18" y="108"/>
                  </a:lnTo>
                  <a:lnTo>
                    <a:pt x="32" y="84"/>
                  </a:lnTo>
                  <a:lnTo>
                    <a:pt x="48" y="64"/>
                  </a:lnTo>
                  <a:lnTo>
                    <a:pt x="62" y="46"/>
                  </a:lnTo>
                  <a:lnTo>
                    <a:pt x="76" y="34"/>
                  </a:lnTo>
                  <a:lnTo>
                    <a:pt x="88" y="24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46" y="16"/>
                  </a:lnTo>
                  <a:lnTo>
                    <a:pt x="162" y="32"/>
                  </a:lnTo>
                  <a:lnTo>
                    <a:pt x="178" y="54"/>
                  </a:lnTo>
                  <a:lnTo>
                    <a:pt x="194" y="78"/>
                  </a:lnTo>
                  <a:lnTo>
                    <a:pt x="210" y="102"/>
                  </a:lnTo>
                  <a:lnTo>
                    <a:pt x="216" y="116"/>
                  </a:lnTo>
                  <a:lnTo>
                    <a:pt x="220" y="128"/>
                  </a:lnTo>
                  <a:lnTo>
                    <a:pt x="222" y="140"/>
                  </a:lnTo>
                  <a:lnTo>
                    <a:pt x="224" y="152"/>
                  </a:lnTo>
                  <a:lnTo>
                    <a:pt x="224" y="152"/>
                  </a:lnTo>
                  <a:lnTo>
                    <a:pt x="222" y="174"/>
                  </a:lnTo>
                  <a:lnTo>
                    <a:pt x="218" y="194"/>
                  </a:lnTo>
                  <a:lnTo>
                    <a:pt x="210" y="212"/>
                  </a:lnTo>
                  <a:lnTo>
                    <a:pt x="204" y="220"/>
                  </a:lnTo>
                  <a:lnTo>
                    <a:pt x="198" y="228"/>
                  </a:lnTo>
                  <a:lnTo>
                    <a:pt x="190" y="236"/>
                  </a:lnTo>
                  <a:lnTo>
                    <a:pt x="180" y="242"/>
                  </a:lnTo>
                  <a:lnTo>
                    <a:pt x="170" y="246"/>
                  </a:lnTo>
                  <a:lnTo>
                    <a:pt x="160" y="252"/>
                  </a:lnTo>
                  <a:lnTo>
                    <a:pt x="148" y="254"/>
                  </a:lnTo>
                  <a:lnTo>
                    <a:pt x="134" y="258"/>
                  </a:lnTo>
                  <a:lnTo>
                    <a:pt x="104" y="260"/>
                  </a:lnTo>
                  <a:lnTo>
                    <a:pt x="104" y="26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56" name="Freeform 360"/>
            <p:cNvSpPr>
              <a:spLocks/>
            </p:cNvSpPr>
            <p:nvPr userDrawn="1"/>
          </p:nvSpPr>
          <p:spPr bwMode="auto">
            <a:xfrm>
              <a:off x="2924" y="2078"/>
              <a:ext cx="260" cy="224"/>
            </a:xfrm>
            <a:custGeom>
              <a:avLst/>
              <a:gdLst/>
              <a:ahLst/>
              <a:cxnLst>
                <a:cxn ang="0">
                  <a:pos x="260" y="120"/>
                </a:cxn>
                <a:cxn ang="0">
                  <a:pos x="260" y="120"/>
                </a:cxn>
                <a:cxn ang="0">
                  <a:pos x="256" y="136"/>
                </a:cxn>
                <a:cxn ang="0">
                  <a:pos x="250" y="154"/>
                </a:cxn>
                <a:cxn ang="0">
                  <a:pos x="242" y="174"/>
                </a:cxn>
                <a:cxn ang="0">
                  <a:pos x="230" y="194"/>
                </a:cxn>
                <a:cxn ang="0">
                  <a:pos x="222" y="204"/>
                </a:cxn>
                <a:cxn ang="0">
                  <a:pos x="212" y="210"/>
                </a:cxn>
                <a:cxn ang="0">
                  <a:pos x="202" y="216"/>
                </a:cxn>
                <a:cxn ang="0">
                  <a:pos x="190" y="222"/>
                </a:cxn>
                <a:cxn ang="0">
                  <a:pos x="178" y="224"/>
                </a:cxn>
                <a:cxn ang="0">
                  <a:pos x="164" y="224"/>
                </a:cxn>
                <a:cxn ang="0">
                  <a:pos x="164" y="224"/>
                </a:cxn>
                <a:cxn ang="0">
                  <a:pos x="150" y="222"/>
                </a:cxn>
                <a:cxn ang="0">
                  <a:pos x="134" y="218"/>
                </a:cxn>
                <a:cxn ang="0">
                  <a:pos x="122" y="212"/>
                </a:cxn>
                <a:cxn ang="0">
                  <a:pos x="108" y="206"/>
                </a:cxn>
                <a:cxn ang="0">
                  <a:pos x="84" y="192"/>
                </a:cxn>
                <a:cxn ang="0">
                  <a:pos x="64" y="176"/>
                </a:cxn>
                <a:cxn ang="0">
                  <a:pos x="48" y="162"/>
                </a:cxn>
                <a:cxn ang="0">
                  <a:pos x="34" y="148"/>
                </a:cxn>
                <a:cxn ang="0">
                  <a:pos x="24" y="136"/>
                </a:cxn>
                <a:cxn ang="0">
                  <a:pos x="0" y="92"/>
                </a:cxn>
                <a:cxn ang="0">
                  <a:pos x="0" y="92"/>
                </a:cxn>
                <a:cxn ang="0">
                  <a:pos x="16" y="78"/>
                </a:cxn>
                <a:cxn ang="0">
                  <a:pos x="32" y="62"/>
                </a:cxn>
                <a:cxn ang="0">
                  <a:pos x="54" y="46"/>
                </a:cxn>
                <a:cxn ang="0">
                  <a:pos x="78" y="28"/>
                </a:cxn>
                <a:cxn ang="0">
                  <a:pos x="102" y="14"/>
                </a:cxn>
                <a:cxn ang="0">
                  <a:pos x="116" y="8"/>
                </a:cxn>
                <a:cxn ang="0">
                  <a:pos x="128" y="4"/>
                </a:cxn>
                <a:cxn ang="0">
                  <a:pos x="140" y="0"/>
                </a:cxn>
                <a:cxn ang="0">
                  <a:pos x="152" y="0"/>
                </a:cxn>
                <a:cxn ang="0">
                  <a:pos x="152" y="0"/>
                </a:cxn>
                <a:cxn ang="0">
                  <a:pos x="174" y="2"/>
                </a:cxn>
                <a:cxn ang="0">
                  <a:pos x="194" y="6"/>
                </a:cxn>
                <a:cxn ang="0">
                  <a:pos x="212" y="14"/>
                </a:cxn>
                <a:cxn ang="0">
                  <a:pos x="220" y="20"/>
                </a:cxn>
                <a:cxn ang="0">
                  <a:pos x="228" y="26"/>
                </a:cxn>
                <a:cxn ang="0">
                  <a:pos x="236" y="34"/>
                </a:cxn>
                <a:cxn ang="0">
                  <a:pos x="242" y="42"/>
                </a:cxn>
                <a:cxn ang="0">
                  <a:pos x="246" y="52"/>
                </a:cxn>
                <a:cxn ang="0">
                  <a:pos x="252" y="64"/>
                </a:cxn>
                <a:cxn ang="0">
                  <a:pos x="254" y="76"/>
                </a:cxn>
                <a:cxn ang="0">
                  <a:pos x="258" y="90"/>
                </a:cxn>
                <a:cxn ang="0">
                  <a:pos x="260" y="120"/>
                </a:cxn>
                <a:cxn ang="0">
                  <a:pos x="260" y="120"/>
                </a:cxn>
              </a:cxnLst>
              <a:rect l="0" t="0" r="r" b="b"/>
              <a:pathLst>
                <a:path w="260" h="224">
                  <a:moveTo>
                    <a:pt x="260" y="120"/>
                  </a:moveTo>
                  <a:lnTo>
                    <a:pt x="260" y="120"/>
                  </a:lnTo>
                  <a:lnTo>
                    <a:pt x="256" y="136"/>
                  </a:lnTo>
                  <a:lnTo>
                    <a:pt x="250" y="154"/>
                  </a:lnTo>
                  <a:lnTo>
                    <a:pt x="242" y="174"/>
                  </a:lnTo>
                  <a:lnTo>
                    <a:pt x="230" y="194"/>
                  </a:lnTo>
                  <a:lnTo>
                    <a:pt x="222" y="204"/>
                  </a:lnTo>
                  <a:lnTo>
                    <a:pt x="212" y="210"/>
                  </a:lnTo>
                  <a:lnTo>
                    <a:pt x="202" y="216"/>
                  </a:lnTo>
                  <a:lnTo>
                    <a:pt x="190" y="222"/>
                  </a:lnTo>
                  <a:lnTo>
                    <a:pt x="178" y="224"/>
                  </a:lnTo>
                  <a:lnTo>
                    <a:pt x="164" y="224"/>
                  </a:lnTo>
                  <a:lnTo>
                    <a:pt x="164" y="224"/>
                  </a:lnTo>
                  <a:lnTo>
                    <a:pt x="150" y="222"/>
                  </a:lnTo>
                  <a:lnTo>
                    <a:pt x="134" y="218"/>
                  </a:lnTo>
                  <a:lnTo>
                    <a:pt x="122" y="212"/>
                  </a:lnTo>
                  <a:lnTo>
                    <a:pt x="108" y="206"/>
                  </a:lnTo>
                  <a:lnTo>
                    <a:pt x="84" y="192"/>
                  </a:lnTo>
                  <a:lnTo>
                    <a:pt x="64" y="176"/>
                  </a:lnTo>
                  <a:lnTo>
                    <a:pt x="48" y="162"/>
                  </a:lnTo>
                  <a:lnTo>
                    <a:pt x="34" y="148"/>
                  </a:lnTo>
                  <a:lnTo>
                    <a:pt x="24" y="136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16" y="78"/>
                  </a:lnTo>
                  <a:lnTo>
                    <a:pt x="32" y="62"/>
                  </a:lnTo>
                  <a:lnTo>
                    <a:pt x="54" y="46"/>
                  </a:lnTo>
                  <a:lnTo>
                    <a:pt x="78" y="28"/>
                  </a:lnTo>
                  <a:lnTo>
                    <a:pt x="102" y="14"/>
                  </a:lnTo>
                  <a:lnTo>
                    <a:pt x="116" y="8"/>
                  </a:lnTo>
                  <a:lnTo>
                    <a:pt x="128" y="4"/>
                  </a:lnTo>
                  <a:lnTo>
                    <a:pt x="140" y="0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74" y="2"/>
                  </a:lnTo>
                  <a:lnTo>
                    <a:pt x="194" y="6"/>
                  </a:lnTo>
                  <a:lnTo>
                    <a:pt x="212" y="14"/>
                  </a:lnTo>
                  <a:lnTo>
                    <a:pt x="220" y="20"/>
                  </a:lnTo>
                  <a:lnTo>
                    <a:pt x="228" y="26"/>
                  </a:lnTo>
                  <a:lnTo>
                    <a:pt x="236" y="34"/>
                  </a:lnTo>
                  <a:lnTo>
                    <a:pt x="242" y="42"/>
                  </a:lnTo>
                  <a:lnTo>
                    <a:pt x="246" y="52"/>
                  </a:lnTo>
                  <a:lnTo>
                    <a:pt x="252" y="64"/>
                  </a:lnTo>
                  <a:lnTo>
                    <a:pt x="254" y="76"/>
                  </a:lnTo>
                  <a:lnTo>
                    <a:pt x="258" y="90"/>
                  </a:lnTo>
                  <a:lnTo>
                    <a:pt x="260" y="120"/>
                  </a:lnTo>
                  <a:lnTo>
                    <a:pt x="260" y="12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57" name="Freeform 361"/>
            <p:cNvSpPr>
              <a:spLocks/>
            </p:cNvSpPr>
            <p:nvPr userDrawn="1"/>
          </p:nvSpPr>
          <p:spPr bwMode="auto">
            <a:xfrm>
              <a:off x="2618" y="2064"/>
              <a:ext cx="260" cy="224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0" y="104"/>
                </a:cxn>
                <a:cxn ang="0">
                  <a:pos x="4" y="86"/>
                </a:cxn>
                <a:cxn ang="0">
                  <a:pos x="10" y="68"/>
                </a:cxn>
                <a:cxn ang="0">
                  <a:pos x="18" y="48"/>
                </a:cxn>
                <a:cxn ang="0">
                  <a:pos x="30" y="30"/>
                </a:cxn>
                <a:cxn ang="0">
                  <a:pos x="38" y="20"/>
                </a:cxn>
                <a:cxn ang="0">
                  <a:pos x="48" y="12"/>
                </a:cxn>
                <a:cxn ang="0">
                  <a:pos x="58" y="6"/>
                </a:cxn>
                <a:cxn ang="0">
                  <a:pos x="68" y="2"/>
                </a:cxn>
                <a:cxn ang="0">
                  <a:pos x="82" y="0"/>
                </a:cxn>
                <a:cxn ang="0">
                  <a:pos x="96" y="0"/>
                </a:cxn>
                <a:cxn ang="0">
                  <a:pos x="96" y="0"/>
                </a:cxn>
                <a:cxn ang="0">
                  <a:pos x="110" y="2"/>
                </a:cxn>
                <a:cxn ang="0">
                  <a:pos x="124" y="6"/>
                </a:cxn>
                <a:cxn ang="0">
                  <a:pos x="138" y="10"/>
                </a:cxn>
                <a:cxn ang="0">
                  <a:pos x="152" y="16"/>
                </a:cxn>
                <a:cxn ang="0">
                  <a:pos x="176" y="32"/>
                </a:cxn>
                <a:cxn ang="0">
                  <a:pos x="196" y="46"/>
                </a:cxn>
                <a:cxn ang="0">
                  <a:pos x="212" y="62"/>
                </a:cxn>
                <a:cxn ang="0">
                  <a:pos x="226" y="76"/>
                </a:cxn>
                <a:cxn ang="0">
                  <a:pos x="236" y="88"/>
                </a:cxn>
                <a:cxn ang="0">
                  <a:pos x="260" y="132"/>
                </a:cxn>
                <a:cxn ang="0">
                  <a:pos x="260" y="132"/>
                </a:cxn>
                <a:cxn ang="0">
                  <a:pos x="244" y="146"/>
                </a:cxn>
                <a:cxn ang="0">
                  <a:pos x="228" y="160"/>
                </a:cxn>
                <a:cxn ang="0">
                  <a:pos x="206" y="178"/>
                </a:cxn>
                <a:cxn ang="0">
                  <a:pos x="182" y="194"/>
                </a:cxn>
                <a:cxn ang="0">
                  <a:pos x="158" y="210"/>
                </a:cxn>
                <a:cxn ang="0">
                  <a:pos x="144" y="216"/>
                </a:cxn>
                <a:cxn ang="0">
                  <a:pos x="132" y="220"/>
                </a:cxn>
                <a:cxn ang="0">
                  <a:pos x="120" y="222"/>
                </a:cxn>
                <a:cxn ang="0">
                  <a:pos x="108" y="224"/>
                </a:cxn>
                <a:cxn ang="0">
                  <a:pos x="108" y="224"/>
                </a:cxn>
                <a:cxn ang="0">
                  <a:pos x="86" y="222"/>
                </a:cxn>
                <a:cxn ang="0">
                  <a:pos x="66" y="218"/>
                </a:cxn>
                <a:cxn ang="0">
                  <a:pos x="48" y="210"/>
                </a:cxn>
                <a:cxn ang="0">
                  <a:pos x="40" y="204"/>
                </a:cxn>
                <a:cxn ang="0">
                  <a:pos x="32" y="196"/>
                </a:cxn>
                <a:cxn ang="0">
                  <a:pos x="24" y="190"/>
                </a:cxn>
                <a:cxn ang="0">
                  <a:pos x="18" y="180"/>
                </a:cxn>
                <a:cxn ang="0">
                  <a:pos x="12" y="170"/>
                </a:cxn>
                <a:cxn ang="0">
                  <a:pos x="8" y="160"/>
                </a:cxn>
                <a:cxn ang="0">
                  <a:pos x="4" y="148"/>
                </a:cxn>
                <a:cxn ang="0">
                  <a:pos x="2" y="134"/>
                </a:cxn>
                <a:cxn ang="0">
                  <a:pos x="0" y="104"/>
                </a:cxn>
                <a:cxn ang="0">
                  <a:pos x="0" y="104"/>
                </a:cxn>
              </a:cxnLst>
              <a:rect l="0" t="0" r="r" b="b"/>
              <a:pathLst>
                <a:path w="260" h="224">
                  <a:moveTo>
                    <a:pt x="0" y="104"/>
                  </a:moveTo>
                  <a:lnTo>
                    <a:pt x="0" y="104"/>
                  </a:lnTo>
                  <a:lnTo>
                    <a:pt x="4" y="86"/>
                  </a:lnTo>
                  <a:lnTo>
                    <a:pt x="10" y="68"/>
                  </a:lnTo>
                  <a:lnTo>
                    <a:pt x="18" y="48"/>
                  </a:lnTo>
                  <a:lnTo>
                    <a:pt x="30" y="30"/>
                  </a:lnTo>
                  <a:lnTo>
                    <a:pt x="38" y="20"/>
                  </a:lnTo>
                  <a:lnTo>
                    <a:pt x="48" y="12"/>
                  </a:lnTo>
                  <a:lnTo>
                    <a:pt x="58" y="6"/>
                  </a:lnTo>
                  <a:lnTo>
                    <a:pt x="68" y="2"/>
                  </a:lnTo>
                  <a:lnTo>
                    <a:pt x="82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10" y="2"/>
                  </a:lnTo>
                  <a:lnTo>
                    <a:pt x="124" y="6"/>
                  </a:lnTo>
                  <a:lnTo>
                    <a:pt x="138" y="10"/>
                  </a:lnTo>
                  <a:lnTo>
                    <a:pt x="152" y="16"/>
                  </a:lnTo>
                  <a:lnTo>
                    <a:pt x="176" y="32"/>
                  </a:lnTo>
                  <a:lnTo>
                    <a:pt x="196" y="46"/>
                  </a:lnTo>
                  <a:lnTo>
                    <a:pt x="212" y="62"/>
                  </a:lnTo>
                  <a:lnTo>
                    <a:pt x="226" y="76"/>
                  </a:lnTo>
                  <a:lnTo>
                    <a:pt x="236" y="88"/>
                  </a:lnTo>
                  <a:lnTo>
                    <a:pt x="260" y="132"/>
                  </a:lnTo>
                  <a:lnTo>
                    <a:pt x="260" y="132"/>
                  </a:lnTo>
                  <a:lnTo>
                    <a:pt x="244" y="146"/>
                  </a:lnTo>
                  <a:lnTo>
                    <a:pt x="228" y="160"/>
                  </a:lnTo>
                  <a:lnTo>
                    <a:pt x="206" y="178"/>
                  </a:lnTo>
                  <a:lnTo>
                    <a:pt x="182" y="194"/>
                  </a:lnTo>
                  <a:lnTo>
                    <a:pt x="158" y="210"/>
                  </a:lnTo>
                  <a:lnTo>
                    <a:pt x="144" y="216"/>
                  </a:lnTo>
                  <a:lnTo>
                    <a:pt x="132" y="220"/>
                  </a:lnTo>
                  <a:lnTo>
                    <a:pt x="120" y="222"/>
                  </a:lnTo>
                  <a:lnTo>
                    <a:pt x="108" y="224"/>
                  </a:lnTo>
                  <a:lnTo>
                    <a:pt x="108" y="224"/>
                  </a:lnTo>
                  <a:lnTo>
                    <a:pt x="86" y="222"/>
                  </a:lnTo>
                  <a:lnTo>
                    <a:pt x="66" y="218"/>
                  </a:lnTo>
                  <a:lnTo>
                    <a:pt x="48" y="210"/>
                  </a:lnTo>
                  <a:lnTo>
                    <a:pt x="40" y="204"/>
                  </a:lnTo>
                  <a:lnTo>
                    <a:pt x="32" y="196"/>
                  </a:lnTo>
                  <a:lnTo>
                    <a:pt x="24" y="190"/>
                  </a:lnTo>
                  <a:lnTo>
                    <a:pt x="18" y="180"/>
                  </a:lnTo>
                  <a:lnTo>
                    <a:pt x="12" y="170"/>
                  </a:lnTo>
                  <a:lnTo>
                    <a:pt x="8" y="160"/>
                  </a:lnTo>
                  <a:lnTo>
                    <a:pt x="4" y="148"/>
                  </a:lnTo>
                  <a:lnTo>
                    <a:pt x="2" y="134"/>
                  </a:lnTo>
                  <a:lnTo>
                    <a:pt x="0" y="104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58" name="Freeform 362"/>
            <p:cNvSpPr>
              <a:spLocks/>
            </p:cNvSpPr>
            <p:nvPr userDrawn="1"/>
          </p:nvSpPr>
          <p:spPr bwMode="auto">
            <a:xfrm>
              <a:off x="2804" y="1898"/>
              <a:ext cx="224" cy="260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20" y="0"/>
                </a:cxn>
                <a:cxn ang="0">
                  <a:pos x="138" y="4"/>
                </a:cxn>
                <a:cxn ang="0">
                  <a:pos x="154" y="8"/>
                </a:cxn>
                <a:cxn ang="0">
                  <a:pos x="174" y="18"/>
                </a:cxn>
                <a:cxn ang="0">
                  <a:pos x="194" y="30"/>
                </a:cxn>
                <a:cxn ang="0">
                  <a:pos x="204" y="38"/>
                </a:cxn>
                <a:cxn ang="0">
                  <a:pos x="210" y="46"/>
                </a:cxn>
                <a:cxn ang="0">
                  <a:pos x="218" y="56"/>
                </a:cxn>
                <a:cxn ang="0">
                  <a:pos x="222" y="68"/>
                </a:cxn>
                <a:cxn ang="0">
                  <a:pos x="224" y="82"/>
                </a:cxn>
                <a:cxn ang="0">
                  <a:pos x="224" y="96"/>
                </a:cxn>
                <a:cxn ang="0">
                  <a:pos x="224" y="96"/>
                </a:cxn>
                <a:cxn ang="0">
                  <a:pos x="222" y="110"/>
                </a:cxn>
                <a:cxn ang="0">
                  <a:pos x="218" y="124"/>
                </a:cxn>
                <a:cxn ang="0">
                  <a:pos x="212" y="138"/>
                </a:cxn>
                <a:cxn ang="0">
                  <a:pos x="206" y="152"/>
                </a:cxn>
                <a:cxn ang="0">
                  <a:pos x="192" y="174"/>
                </a:cxn>
                <a:cxn ang="0">
                  <a:pos x="176" y="196"/>
                </a:cxn>
                <a:cxn ang="0">
                  <a:pos x="162" y="212"/>
                </a:cxn>
                <a:cxn ang="0">
                  <a:pos x="148" y="224"/>
                </a:cxn>
                <a:cxn ang="0">
                  <a:pos x="136" y="236"/>
                </a:cxn>
                <a:cxn ang="0">
                  <a:pos x="92" y="260"/>
                </a:cxn>
                <a:cxn ang="0">
                  <a:pos x="92" y="260"/>
                </a:cxn>
                <a:cxn ang="0">
                  <a:pos x="78" y="244"/>
                </a:cxn>
                <a:cxn ang="0">
                  <a:pos x="62" y="228"/>
                </a:cxn>
                <a:cxn ang="0">
                  <a:pos x="46" y="206"/>
                </a:cxn>
                <a:cxn ang="0">
                  <a:pos x="28" y="182"/>
                </a:cxn>
                <a:cxn ang="0">
                  <a:pos x="14" y="156"/>
                </a:cxn>
                <a:cxn ang="0">
                  <a:pos x="8" y="144"/>
                </a:cxn>
                <a:cxn ang="0">
                  <a:pos x="4" y="132"/>
                </a:cxn>
                <a:cxn ang="0">
                  <a:pos x="0" y="120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2" y="86"/>
                </a:cxn>
                <a:cxn ang="0">
                  <a:pos x="6" y="66"/>
                </a:cxn>
                <a:cxn ang="0">
                  <a:pos x="14" y="48"/>
                </a:cxn>
                <a:cxn ang="0">
                  <a:pos x="20" y="38"/>
                </a:cxn>
                <a:cxn ang="0">
                  <a:pos x="26" y="32"/>
                </a:cxn>
                <a:cxn ang="0">
                  <a:pos x="34" y="24"/>
                </a:cxn>
                <a:cxn ang="0">
                  <a:pos x="44" y="18"/>
                </a:cxn>
                <a:cxn ang="0">
                  <a:pos x="52" y="12"/>
                </a:cxn>
                <a:cxn ang="0">
                  <a:pos x="64" y="8"/>
                </a:cxn>
                <a:cxn ang="0">
                  <a:pos x="76" y="4"/>
                </a:cxn>
                <a:cxn ang="0">
                  <a:pos x="90" y="2"/>
                </a:cxn>
                <a:cxn ang="0">
                  <a:pos x="120" y="0"/>
                </a:cxn>
                <a:cxn ang="0">
                  <a:pos x="120" y="0"/>
                </a:cxn>
              </a:cxnLst>
              <a:rect l="0" t="0" r="r" b="b"/>
              <a:pathLst>
                <a:path w="224" h="260">
                  <a:moveTo>
                    <a:pt x="120" y="0"/>
                  </a:moveTo>
                  <a:lnTo>
                    <a:pt x="120" y="0"/>
                  </a:lnTo>
                  <a:lnTo>
                    <a:pt x="138" y="4"/>
                  </a:lnTo>
                  <a:lnTo>
                    <a:pt x="154" y="8"/>
                  </a:lnTo>
                  <a:lnTo>
                    <a:pt x="174" y="18"/>
                  </a:lnTo>
                  <a:lnTo>
                    <a:pt x="194" y="30"/>
                  </a:lnTo>
                  <a:lnTo>
                    <a:pt x="204" y="38"/>
                  </a:lnTo>
                  <a:lnTo>
                    <a:pt x="210" y="46"/>
                  </a:lnTo>
                  <a:lnTo>
                    <a:pt x="218" y="56"/>
                  </a:lnTo>
                  <a:lnTo>
                    <a:pt x="222" y="68"/>
                  </a:lnTo>
                  <a:lnTo>
                    <a:pt x="224" y="82"/>
                  </a:lnTo>
                  <a:lnTo>
                    <a:pt x="224" y="96"/>
                  </a:lnTo>
                  <a:lnTo>
                    <a:pt x="224" y="96"/>
                  </a:lnTo>
                  <a:lnTo>
                    <a:pt x="222" y="110"/>
                  </a:lnTo>
                  <a:lnTo>
                    <a:pt x="218" y="124"/>
                  </a:lnTo>
                  <a:lnTo>
                    <a:pt x="212" y="138"/>
                  </a:lnTo>
                  <a:lnTo>
                    <a:pt x="206" y="152"/>
                  </a:lnTo>
                  <a:lnTo>
                    <a:pt x="192" y="174"/>
                  </a:lnTo>
                  <a:lnTo>
                    <a:pt x="176" y="196"/>
                  </a:lnTo>
                  <a:lnTo>
                    <a:pt x="162" y="212"/>
                  </a:lnTo>
                  <a:lnTo>
                    <a:pt x="148" y="224"/>
                  </a:lnTo>
                  <a:lnTo>
                    <a:pt x="136" y="236"/>
                  </a:lnTo>
                  <a:lnTo>
                    <a:pt x="92" y="260"/>
                  </a:lnTo>
                  <a:lnTo>
                    <a:pt x="92" y="260"/>
                  </a:lnTo>
                  <a:lnTo>
                    <a:pt x="78" y="244"/>
                  </a:lnTo>
                  <a:lnTo>
                    <a:pt x="62" y="228"/>
                  </a:lnTo>
                  <a:lnTo>
                    <a:pt x="46" y="206"/>
                  </a:lnTo>
                  <a:lnTo>
                    <a:pt x="28" y="182"/>
                  </a:lnTo>
                  <a:lnTo>
                    <a:pt x="14" y="156"/>
                  </a:lnTo>
                  <a:lnTo>
                    <a:pt x="8" y="144"/>
                  </a:lnTo>
                  <a:lnTo>
                    <a:pt x="4" y="132"/>
                  </a:lnTo>
                  <a:lnTo>
                    <a:pt x="0" y="120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2" y="86"/>
                  </a:lnTo>
                  <a:lnTo>
                    <a:pt x="6" y="66"/>
                  </a:lnTo>
                  <a:lnTo>
                    <a:pt x="14" y="48"/>
                  </a:lnTo>
                  <a:lnTo>
                    <a:pt x="20" y="38"/>
                  </a:lnTo>
                  <a:lnTo>
                    <a:pt x="26" y="32"/>
                  </a:lnTo>
                  <a:lnTo>
                    <a:pt x="34" y="24"/>
                  </a:lnTo>
                  <a:lnTo>
                    <a:pt x="44" y="18"/>
                  </a:lnTo>
                  <a:lnTo>
                    <a:pt x="52" y="12"/>
                  </a:lnTo>
                  <a:lnTo>
                    <a:pt x="64" y="8"/>
                  </a:lnTo>
                  <a:lnTo>
                    <a:pt x="76" y="4"/>
                  </a:lnTo>
                  <a:lnTo>
                    <a:pt x="90" y="2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59" name="Freeform 363"/>
            <p:cNvSpPr>
              <a:spLocks/>
            </p:cNvSpPr>
            <p:nvPr userDrawn="1"/>
          </p:nvSpPr>
          <p:spPr bwMode="auto">
            <a:xfrm>
              <a:off x="2710" y="1790"/>
              <a:ext cx="384" cy="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0" y="12"/>
                </a:cxn>
                <a:cxn ang="0">
                  <a:pos x="98" y="42"/>
                </a:cxn>
                <a:cxn ang="0">
                  <a:pos x="132" y="60"/>
                </a:cxn>
                <a:cxn ang="0">
                  <a:pos x="164" y="76"/>
                </a:cxn>
                <a:cxn ang="0">
                  <a:pos x="186" y="90"/>
                </a:cxn>
                <a:cxn ang="0">
                  <a:pos x="192" y="96"/>
                </a:cxn>
                <a:cxn ang="0">
                  <a:pos x="194" y="100"/>
                </a:cxn>
                <a:cxn ang="0">
                  <a:pos x="194" y="100"/>
                </a:cxn>
                <a:cxn ang="0">
                  <a:pos x="264" y="62"/>
                </a:cxn>
                <a:cxn ang="0">
                  <a:pos x="326" y="32"/>
                </a:cxn>
                <a:cxn ang="0">
                  <a:pos x="356" y="18"/>
                </a:cxn>
                <a:cxn ang="0">
                  <a:pos x="384" y="6"/>
                </a:cxn>
              </a:cxnLst>
              <a:rect l="0" t="0" r="r" b="b"/>
              <a:pathLst>
                <a:path w="384" h="100">
                  <a:moveTo>
                    <a:pt x="0" y="0"/>
                  </a:moveTo>
                  <a:lnTo>
                    <a:pt x="0" y="0"/>
                  </a:lnTo>
                  <a:lnTo>
                    <a:pt x="30" y="12"/>
                  </a:lnTo>
                  <a:lnTo>
                    <a:pt x="98" y="42"/>
                  </a:lnTo>
                  <a:lnTo>
                    <a:pt x="132" y="60"/>
                  </a:lnTo>
                  <a:lnTo>
                    <a:pt x="164" y="76"/>
                  </a:lnTo>
                  <a:lnTo>
                    <a:pt x="186" y="90"/>
                  </a:lnTo>
                  <a:lnTo>
                    <a:pt x="192" y="96"/>
                  </a:lnTo>
                  <a:lnTo>
                    <a:pt x="194" y="100"/>
                  </a:lnTo>
                  <a:lnTo>
                    <a:pt x="194" y="100"/>
                  </a:lnTo>
                  <a:lnTo>
                    <a:pt x="264" y="62"/>
                  </a:lnTo>
                  <a:lnTo>
                    <a:pt x="326" y="32"/>
                  </a:lnTo>
                  <a:lnTo>
                    <a:pt x="356" y="18"/>
                  </a:lnTo>
                  <a:lnTo>
                    <a:pt x="384" y="6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60" name="Freeform 364"/>
            <p:cNvSpPr>
              <a:spLocks/>
            </p:cNvSpPr>
            <p:nvPr userDrawn="1"/>
          </p:nvSpPr>
          <p:spPr bwMode="auto">
            <a:xfrm>
              <a:off x="3194" y="2044"/>
              <a:ext cx="70" cy="278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70" y="0"/>
                </a:cxn>
                <a:cxn ang="0">
                  <a:pos x="42" y="62"/>
                </a:cxn>
                <a:cxn ang="0">
                  <a:pos x="20" y="110"/>
                </a:cxn>
                <a:cxn ang="0">
                  <a:pos x="10" y="128"/>
                </a:cxn>
                <a:cxn ang="0">
                  <a:pos x="0" y="140"/>
                </a:cxn>
                <a:cxn ang="0">
                  <a:pos x="0" y="140"/>
                </a:cxn>
                <a:cxn ang="0">
                  <a:pos x="8" y="152"/>
                </a:cxn>
                <a:cxn ang="0">
                  <a:pos x="28" y="182"/>
                </a:cxn>
                <a:cxn ang="0">
                  <a:pos x="40" y="202"/>
                </a:cxn>
                <a:cxn ang="0">
                  <a:pos x="52" y="226"/>
                </a:cxn>
                <a:cxn ang="0">
                  <a:pos x="60" y="250"/>
                </a:cxn>
                <a:cxn ang="0">
                  <a:pos x="68" y="278"/>
                </a:cxn>
              </a:cxnLst>
              <a:rect l="0" t="0" r="r" b="b"/>
              <a:pathLst>
                <a:path w="70" h="278">
                  <a:moveTo>
                    <a:pt x="70" y="0"/>
                  </a:moveTo>
                  <a:lnTo>
                    <a:pt x="70" y="0"/>
                  </a:lnTo>
                  <a:lnTo>
                    <a:pt x="42" y="62"/>
                  </a:lnTo>
                  <a:lnTo>
                    <a:pt x="20" y="110"/>
                  </a:lnTo>
                  <a:lnTo>
                    <a:pt x="10" y="128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8" y="152"/>
                  </a:lnTo>
                  <a:lnTo>
                    <a:pt x="28" y="182"/>
                  </a:lnTo>
                  <a:lnTo>
                    <a:pt x="40" y="202"/>
                  </a:lnTo>
                  <a:lnTo>
                    <a:pt x="52" y="226"/>
                  </a:lnTo>
                  <a:lnTo>
                    <a:pt x="60" y="250"/>
                  </a:lnTo>
                  <a:lnTo>
                    <a:pt x="68" y="278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61" name="Freeform 365"/>
            <p:cNvSpPr>
              <a:spLocks/>
            </p:cNvSpPr>
            <p:nvPr userDrawn="1"/>
          </p:nvSpPr>
          <p:spPr bwMode="auto">
            <a:xfrm>
              <a:off x="2748" y="2454"/>
              <a:ext cx="298" cy="94"/>
            </a:xfrm>
            <a:custGeom>
              <a:avLst/>
              <a:gdLst/>
              <a:ahLst/>
              <a:cxnLst>
                <a:cxn ang="0">
                  <a:pos x="298" y="82"/>
                </a:cxn>
                <a:cxn ang="0">
                  <a:pos x="298" y="82"/>
                </a:cxn>
                <a:cxn ang="0">
                  <a:pos x="278" y="74"/>
                </a:cxn>
                <a:cxn ang="0">
                  <a:pos x="234" y="56"/>
                </a:cxn>
                <a:cxn ang="0">
                  <a:pos x="208" y="44"/>
                </a:cxn>
                <a:cxn ang="0">
                  <a:pos x="182" y="30"/>
                </a:cxn>
                <a:cxn ang="0">
                  <a:pos x="162" y="14"/>
                </a:cxn>
                <a:cxn ang="0">
                  <a:pos x="152" y="8"/>
                </a:cxn>
                <a:cxn ang="0">
                  <a:pos x="146" y="0"/>
                </a:cxn>
                <a:cxn ang="0">
                  <a:pos x="146" y="0"/>
                </a:cxn>
                <a:cxn ang="0">
                  <a:pos x="128" y="14"/>
                </a:cxn>
                <a:cxn ang="0">
                  <a:pos x="84" y="44"/>
                </a:cxn>
                <a:cxn ang="0">
                  <a:pos x="36" y="76"/>
                </a:cxn>
                <a:cxn ang="0">
                  <a:pos x="14" y="88"/>
                </a:cxn>
                <a:cxn ang="0">
                  <a:pos x="0" y="94"/>
                </a:cxn>
              </a:cxnLst>
              <a:rect l="0" t="0" r="r" b="b"/>
              <a:pathLst>
                <a:path w="298" h="94">
                  <a:moveTo>
                    <a:pt x="298" y="82"/>
                  </a:moveTo>
                  <a:lnTo>
                    <a:pt x="298" y="82"/>
                  </a:lnTo>
                  <a:lnTo>
                    <a:pt x="278" y="74"/>
                  </a:lnTo>
                  <a:lnTo>
                    <a:pt x="234" y="56"/>
                  </a:lnTo>
                  <a:lnTo>
                    <a:pt x="208" y="44"/>
                  </a:lnTo>
                  <a:lnTo>
                    <a:pt x="182" y="30"/>
                  </a:lnTo>
                  <a:lnTo>
                    <a:pt x="162" y="14"/>
                  </a:lnTo>
                  <a:lnTo>
                    <a:pt x="152" y="8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28" y="14"/>
                  </a:lnTo>
                  <a:lnTo>
                    <a:pt x="84" y="44"/>
                  </a:lnTo>
                  <a:lnTo>
                    <a:pt x="36" y="76"/>
                  </a:lnTo>
                  <a:lnTo>
                    <a:pt x="14" y="88"/>
                  </a:lnTo>
                  <a:lnTo>
                    <a:pt x="0" y="94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62" name="Freeform 366"/>
            <p:cNvSpPr>
              <a:spLocks/>
            </p:cNvSpPr>
            <p:nvPr userDrawn="1"/>
          </p:nvSpPr>
          <p:spPr bwMode="auto">
            <a:xfrm>
              <a:off x="2506" y="2026"/>
              <a:ext cx="104" cy="294"/>
            </a:xfrm>
            <a:custGeom>
              <a:avLst/>
              <a:gdLst/>
              <a:ahLst/>
              <a:cxnLst>
                <a:cxn ang="0">
                  <a:pos x="0" y="294"/>
                </a:cxn>
                <a:cxn ang="0">
                  <a:pos x="0" y="294"/>
                </a:cxn>
                <a:cxn ang="0">
                  <a:pos x="12" y="280"/>
                </a:cxn>
                <a:cxn ang="0">
                  <a:pos x="40" y="246"/>
                </a:cxn>
                <a:cxn ang="0">
                  <a:pos x="74" y="208"/>
                </a:cxn>
                <a:cxn ang="0">
                  <a:pos x="90" y="194"/>
                </a:cxn>
                <a:cxn ang="0">
                  <a:pos x="104" y="186"/>
                </a:cxn>
                <a:cxn ang="0">
                  <a:pos x="104" y="186"/>
                </a:cxn>
                <a:cxn ang="0">
                  <a:pos x="90" y="166"/>
                </a:cxn>
                <a:cxn ang="0">
                  <a:pos x="60" y="120"/>
                </a:cxn>
                <a:cxn ang="0">
                  <a:pos x="42" y="92"/>
                </a:cxn>
                <a:cxn ang="0">
                  <a:pos x="26" y="60"/>
                </a:cxn>
                <a:cxn ang="0">
                  <a:pos x="12" y="30"/>
                </a:cxn>
                <a:cxn ang="0">
                  <a:pos x="4" y="0"/>
                </a:cxn>
              </a:cxnLst>
              <a:rect l="0" t="0" r="r" b="b"/>
              <a:pathLst>
                <a:path w="104" h="294">
                  <a:moveTo>
                    <a:pt x="0" y="294"/>
                  </a:moveTo>
                  <a:lnTo>
                    <a:pt x="0" y="294"/>
                  </a:lnTo>
                  <a:lnTo>
                    <a:pt x="12" y="280"/>
                  </a:lnTo>
                  <a:lnTo>
                    <a:pt x="40" y="246"/>
                  </a:lnTo>
                  <a:lnTo>
                    <a:pt x="74" y="208"/>
                  </a:lnTo>
                  <a:lnTo>
                    <a:pt x="90" y="194"/>
                  </a:lnTo>
                  <a:lnTo>
                    <a:pt x="104" y="186"/>
                  </a:lnTo>
                  <a:lnTo>
                    <a:pt x="104" y="186"/>
                  </a:lnTo>
                  <a:lnTo>
                    <a:pt x="90" y="166"/>
                  </a:lnTo>
                  <a:lnTo>
                    <a:pt x="60" y="120"/>
                  </a:lnTo>
                  <a:lnTo>
                    <a:pt x="42" y="92"/>
                  </a:lnTo>
                  <a:lnTo>
                    <a:pt x="26" y="60"/>
                  </a:lnTo>
                  <a:lnTo>
                    <a:pt x="12" y="30"/>
                  </a:lnTo>
                  <a:lnTo>
                    <a:pt x="4" y="0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67"/>
          <p:cNvGrpSpPr>
            <a:grpSpLocks/>
          </p:cNvGrpSpPr>
          <p:nvPr/>
        </p:nvGrpSpPr>
        <p:grpSpPr bwMode="auto">
          <a:xfrm>
            <a:off x="152400" y="115888"/>
            <a:ext cx="512763" cy="493712"/>
            <a:chOff x="2174" y="1480"/>
            <a:chExt cx="1412" cy="1360"/>
          </a:xfrm>
        </p:grpSpPr>
        <p:sp>
          <p:nvSpPr>
            <p:cNvPr id="30064" name="AutoShape 368"/>
            <p:cNvSpPr>
              <a:spLocks noChangeAspect="1" noChangeArrowheads="1" noTextEdit="1"/>
            </p:cNvSpPr>
            <p:nvPr userDrawn="1"/>
          </p:nvSpPr>
          <p:spPr bwMode="auto">
            <a:xfrm>
              <a:off x="2174" y="1480"/>
              <a:ext cx="1412" cy="1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65" name="Rectangle 369"/>
            <p:cNvSpPr>
              <a:spLocks noChangeArrowheads="1"/>
            </p:cNvSpPr>
            <p:nvPr userDrawn="1"/>
          </p:nvSpPr>
          <p:spPr bwMode="auto">
            <a:xfrm>
              <a:off x="2186" y="1492"/>
              <a:ext cx="1388" cy="1336"/>
            </a:xfrm>
            <a:prstGeom prst="rect">
              <a:avLst/>
            </a:prstGeom>
            <a:solidFill>
              <a:srgbClr val="C6ACE5"/>
            </a:solidFill>
            <a:ln w="38100">
              <a:solidFill>
                <a:srgbClr val="460A7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66" name="Freeform 370"/>
            <p:cNvSpPr>
              <a:spLocks/>
            </p:cNvSpPr>
            <p:nvPr userDrawn="1"/>
          </p:nvSpPr>
          <p:spPr bwMode="auto">
            <a:xfrm>
              <a:off x="2246" y="1548"/>
              <a:ext cx="1272" cy="1232"/>
            </a:xfrm>
            <a:custGeom>
              <a:avLst/>
              <a:gdLst/>
              <a:ahLst/>
              <a:cxnLst>
                <a:cxn ang="0">
                  <a:pos x="1272" y="648"/>
                </a:cxn>
                <a:cxn ang="0">
                  <a:pos x="1260" y="740"/>
                </a:cxn>
                <a:cxn ang="0">
                  <a:pos x="1234" y="828"/>
                </a:cxn>
                <a:cxn ang="0">
                  <a:pos x="1198" y="910"/>
                </a:cxn>
                <a:cxn ang="0">
                  <a:pos x="1148" y="984"/>
                </a:cxn>
                <a:cxn ang="0">
                  <a:pos x="1090" y="1052"/>
                </a:cxn>
                <a:cxn ang="0">
                  <a:pos x="1022" y="1110"/>
                </a:cxn>
                <a:cxn ang="0">
                  <a:pos x="948" y="1158"/>
                </a:cxn>
                <a:cxn ang="0">
                  <a:pos x="866" y="1194"/>
                </a:cxn>
                <a:cxn ang="0">
                  <a:pos x="776" y="1220"/>
                </a:cxn>
                <a:cxn ang="0">
                  <a:pos x="684" y="1230"/>
                </a:cxn>
                <a:cxn ang="0">
                  <a:pos x="620" y="1232"/>
                </a:cxn>
                <a:cxn ang="0">
                  <a:pos x="526" y="1220"/>
                </a:cxn>
                <a:cxn ang="0">
                  <a:pos x="434" y="1196"/>
                </a:cxn>
                <a:cxn ang="0">
                  <a:pos x="350" y="1162"/>
                </a:cxn>
                <a:cxn ang="0">
                  <a:pos x="270" y="1116"/>
                </a:cxn>
                <a:cxn ang="0">
                  <a:pos x="198" y="1060"/>
                </a:cxn>
                <a:cxn ang="0">
                  <a:pos x="134" y="994"/>
                </a:cxn>
                <a:cxn ang="0">
                  <a:pos x="82" y="922"/>
                </a:cxn>
                <a:cxn ang="0">
                  <a:pos x="42" y="842"/>
                </a:cxn>
                <a:cxn ang="0">
                  <a:pos x="14" y="756"/>
                </a:cxn>
                <a:cxn ang="0">
                  <a:pos x="0" y="664"/>
                </a:cxn>
                <a:cxn ang="0">
                  <a:pos x="0" y="600"/>
                </a:cxn>
                <a:cxn ang="0">
                  <a:pos x="14" y="506"/>
                </a:cxn>
                <a:cxn ang="0">
                  <a:pos x="42" y="418"/>
                </a:cxn>
                <a:cxn ang="0">
                  <a:pos x="82" y="334"/>
                </a:cxn>
                <a:cxn ang="0">
                  <a:pos x="134" y="258"/>
                </a:cxn>
                <a:cxn ang="0">
                  <a:pos x="198" y="188"/>
                </a:cxn>
                <a:cxn ang="0">
                  <a:pos x="270" y="128"/>
                </a:cxn>
                <a:cxn ang="0">
                  <a:pos x="350" y="78"/>
                </a:cxn>
                <a:cxn ang="0">
                  <a:pos x="434" y="40"/>
                </a:cxn>
                <a:cxn ang="0">
                  <a:pos x="526" y="12"/>
                </a:cxn>
                <a:cxn ang="0">
                  <a:pos x="620" y="0"/>
                </a:cxn>
                <a:cxn ang="0">
                  <a:pos x="684" y="0"/>
                </a:cxn>
                <a:cxn ang="0">
                  <a:pos x="776" y="12"/>
                </a:cxn>
                <a:cxn ang="0">
                  <a:pos x="866" y="38"/>
                </a:cxn>
                <a:cxn ang="0">
                  <a:pos x="948" y="74"/>
                </a:cxn>
                <a:cxn ang="0">
                  <a:pos x="1022" y="122"/>
                </a:cxn>
                <a:cxn ang="0">
                  <a:pos x="1090" y="180"/>
                </a:cxn>
                <a:cxn ang="0">
                  <a:pos x="1148" y="248"/>
                </a:cxn>
                <a:cxn ang="0">
                  <a:pos x="1198" y="322"/>
                </a:cxn>
                <a:cxn ang="0">
                  <a:pos x="1234" y="404"/>
                </a:cxn>
                <a:cxn ang="0">
                  <a:pos x="1260" y="492"/>
                </a:cxn>
                <a:cxn ang="0">
                  <a:pos x="1272" y="584"/>
                </a:cxn>
              </a:cxnLst>
              <a:rect l="0" t="0" r="r" b="b"/>
              <a:pathLst>
                <a:path w="1272" h="1232">
                  <a:moveTo>
                    <a:pt x="1272" y="616"/>
                  </a:moveTo>
                  <a:lnTo>
                    <a:pt x="1272" y="616"/>
                  </a:lnTo>
                  <a:lnTo>
                    <a:pt x="1272" y="648"/>
                  </a:lnTo>
                  <a:lnTo>
                    <a:pt x="1268" y="678"/>
                  </a:lnTo>
                  <a:lnTo>
                    <a:pt x="1264" y="710"/>
                  </a:lnTo>
                  <a:lnTo>
                    <a:pt x="1260" y="740"/>
                  </a:lnTo>
                  <a:lnTo>
                    <a:pt x="1252" y="770"/>
                  </a:lnTo>
                  <a:lnTo>
                    <a:pt x="1244" y="798"/>
                  </a:lnTo>
                  <a:lnTo>
                    <a:pt x="1234" y="828"/>
                  </a:lnTo>
                  <a:lnTo>
                    <a:pt x="1224" y="856"/>
                  </a:lnTo>
                  <a:lnTo>
                    <a:pt x="1210" y="882"/>
                  </a:lnTo>
                  <a:lnTo>
                    <a:pt x="1198" y="910"/>
                  </a:lnTo>
                  <a:lnTo>
                    <a:pt x="1182" y="936"/>
                  </a:lnTo>
                  <a:lnTo>
                    <a:pt x="1166" y="960"/>
                  </a:lnTo>
                  <a:lnTo>
                    <a:pt x="1148" y="984"/>
                  </a:lnTo>
                  <a:lnTo>
                    <a:pt x="1130" y="1008"/>
                  </a:lnTo>
                  <a:lnTo>
                    <a:pt x="1110" y="1030"/>
                  </a:lnTo>
                  <a:lnTo>
                    <a:pt x="1090" y="1052"/>
                  </a:lnTo>
                  <a:lnTo>
                    <a:pt x="1068" y="1072"/>
                  </a:lnTo>
                  <a:lnTo>
                    <a:pt x="1046" y="1092"/>
                  </a:lnTo>
                  <a:lnTo>
                    <a:pt x="1022" y="1110"/>
                  </a:lnTo>
                  <a:lnTo>
                    <a:pt x="998" y="1126"/>
                  </a:lnTo>
                  <a:lnTo>
                    <a:pt x="974" y="1142"/>
                  </a:lnTo>
                  <a:lnTo>
                    <a:pt x="948" y="1158"/>
                  </a:lnTo>
                  <a:lnTo>
                    <a:pt x="920" y="1172"/>
                  </a:lnTo>
                  <a:lnTo>
                    <a:pt x="894" y="1184"/>
                  </a:lnTo>
                  <a:lnTo>
                    <a:pt x="866" y="1194"/>
                  </a:lnTo>
                  <a:lnTo>
                    <a:pt x="836" y="1204"/>
                  </a:lnTo>
                  <a:lnTo>
                    <a:pt x="806" y="1212"/>
                  </a:lnTo>
                  <a:lnTo>
                    <a:pt x="776" y="1220"/>
                  </a:lnTo>
                  <a:lnTo>
                    <a:pt x="746" y="1224"/>
                  </a:lnTo>
                  <a:lnTo>
                    <a:pt x="716" y="1228"/>
                  </a:lnTo>
                  <a:lnTo>
                    <a:pt x="684" y="1230"/>
                  </a:lnTo>
                  <a:lnTo>
                    <a:pt x="652" y="1232"/>
                  </a:lnTo>
                  <a:lnTo>
                    <a:pt x="652" y="1232"/>
                  </a:lnTo>
                  <a:lnTo>
                    <a:pt x="620" y="1232"/>
                  </a:lnTo>
                  <a:lnTo>
                    <a:pt x="588" y="1228"/>
                  </a:lnTo>
                  <a:lnTo>
                    <a:pt x="556" y="1226"/>
                  </a:lnTo>
                  <a:lnTo>
                    <a:pt x="526" y="1220"/>
                  </a:lnTo>
                  <a:lnTo>
                    <a:pt x="494" y="1214"/>
                  </a:lnTo>
                  <a:lnTo>
                    <a:pt x="464" y="1206"/>
                  </a:lnTo>
                  <a:lnTo>
                    <a:pt x="434" y="1196"/>
                  </a:lnTo>
                  <a:lnTo>
                    <a:pt x="406" y="1186"/>
                  </a:lnTo>
                  <a:lnTo>
                    <a:pt x="378" y="1174"/>
                  </a:lnTo>
                  <a:lnTo>
                    <a:pt x="350" y="1162"/>
                  </a:lnTo>
                  <a:lnTo>
                    <a:pt x="322" y="1146"/>
                  </a:lnTo>
                  <a:lnTo>
                    <a:pt x="296" y="1132"/>
                  </a:lnTo>
                  <a:lnTo>
                    <a:pt x="270" y="1116"/>
                  </a:lnTo>
                  <a:lnTo>
                    <a:pt x="244" y="1098"/>
                  </a:lnTo>
                  <a:lnTo>
                    <a:pt x="220" y="1080"/>
                  </a:lnTo>
                  <a:lnTo>
                    <a:pt x="198" y="1060"/>
                  </a:lnTo>
                  <a:lnTo>
                    <a:pt x="176" y="1038"/>
                  </a:lnTo>
                  <a:lnTo>
                    <a:pt x="154" y="1018"/>
                  </a:lnTo>
                  <a:lnTo>
                    <a:pt x="134" y="994"/>
                  </a:lnTo>
                  <a:lnTo>
                    <a:pt x="116" y="972"/>
                  </a:lnTo>
                  <a:lnTo>
                    <a:pt x="98" y="946"/>
                  </a:lnTo>
                  <a:lnTo>
                    <a:pt x="82" y="922"/>
                  </a:lnTo>
                  <a:lnTo>
                    <a:pt x="68" y="896"/>
                  </a:lnTo>
                  <a:lnTo>
                    <a:pt x="54" y="870"/>
                  </a:lnTo>
                  <a:lnTo>
                    <a:pt x="42" y="842"/>
                  </a:lnTo>
                  <a:lnTo>
                    <a:pt x="30" y="814"/>
                  </a:lnTo>
                  <a:lnTo>
                    <a:pt x="22" y="784"/>
                  </a:lnTo>
                  <a:lnTo>
                    <a:pt x="14" y="756"/>
                  </a:lnTo>
                  <a:lnTo>
                    <a:pt x="8" y="726"/>
                  </a:lnTo>
                  <a:lnTo>
                    <a:pt x="4" y="694"/>
                  </a:lnTo>
                  <a:lnTo>
                    <a:pt x="0" y="664"/>
                  </a:lnTo>
                  <a:lnTo>
                    <a:pt x="0" y="632"/>
                  </a:lnTo>
                  <a:lnTo>
                    <a:pt x="0" y="632"/>
                  </a:lnTo>
                  <a:lnTo>
                    <a:pt x="0" y="600"/>
                  </a:lnTo>
                  <a:lnTo>
                    <a:pt x="4" y="568"/>
                  </a:lnTo>
                  <a:lnTo>
                    <a:pt x="8" y="538"/>
                  </a:lnTo>
                  <a:lnTo>
                    <a:pt x="14" y="506"/>
                  </a:lnTo>
                  <a:lnTo>
                    <a:pt x="22" y="476"/>
                  </a:lnTo>
                  <a:lnTo>
                    <a:pt x="30" y="448"/>
                  </a:lnTo>
                  <a:lnTo>
                    <a:pt x="42" y="418"/>
                  </a:lnTo>
                  <a:lnTo>
                    <a:pt x="54" y="390"/>
                  </a:lnTo>
                  <a:lnTo>
                    <a:pt x="68" y="362"/>
                  </a:lnTo>
                  <a:lnTo>
                    <a:pt x="82" y="334"/>
                  </a:lnTo>
                  <a:lnTo>
                    <a:pt x="98" y="308"/>
                  </a:lnTo>
                  <a:lnTo>
                    <a:pt x="116" y="282"/>
                  </a:lnTo>
                  <a:lnTo>
                    <a:pt x="134" y="258"/>
                  </a:lnTo>
                  <a:lnTo>
                    <a:pt x="154" y="234"/>
                  </a:lnTo>
                  <a:lnTo>
                    <a:pt x="176" y="210"/>
                  </a:lnTo>
                  <a:lnTo>
                    <a:pt x="198" y="188"/>
                  </a:lnTo>
                  <a:lnTo>
                    <a:pt x="220" y="168"/>
                  </a:lnTo>
                  <a:lnTo>
                    <a:pt x="244" y="146"/>
                  </a:lnTo>
                  <a:lnTo>
                    <a:pt x="270" y="128"/>
                  </a:lnTo>
                  <a:lnTo>
                    <a:pt x="296" y="110"/>
                  </a:lnTo>
                  <a:lnTo>
                    <a:pt x="322" y="94"/>
                  </a:lnTo>
                  <a:lnTo>
                    <a:pt x="350" y="78"/>
                  </a:lnTo>
                  <a:lnTo>
                    <a:pt x="378" y="64"/>
                  </a:lnTo>
                  <a:lnTo>
                    <a:pt x="406" y="50"/>
                  </a:lnTo>
                  <a:lnTo>
                    <a:pt x="434" y="40"/>
                  </a:lnTo>
                  <a:lnTo>
                    <a:pt x="464" y="28"/>
                  </a:lnTo>
                  <a:lnTo>
                    <a:pt x="494" y="20"/>
                  </a:lnTo>
                  <a:lnTo>
                    <a:pt x="526" y="12"/>
                  </a:lnTo>
                  <a:lnTo>
                    <a:pt x="556" y="8"/>
                  </a:lnTo>
                  <a:lnTo>
                    <a:pt x="588" y="4"/>
                  </a:lnTo>
                  <a:lnTo>
                    <a:pt x="620" y="0"/>
                  </a:lnTo>
                  <a:lnTo>
                    <a:pt x="652" y="0"/>
                  </a:lnTo>
                  <a:lnTo>
                    <a:pt x="652" y="0"/>
                  </a:lnTo>
                  <a:lnTo>
                    <a:pt x="684" y="0"/>
                  </a:lnTo>
                  <a:lnTo>
                    <a:pt x="716" y="2"/>
                  </a:lnTo>
                  <a:lnTo>
                    <a:pt x="746" y="6"/>
                  </a:lnTo>
                  <a:lnTo>
                    <a:pt x="776" y="12"/>
                  </a:lnTo>
                  <a:lnTo>
                    <a:pt x="806" y="20"/>
                  </a:lnTo>
                  <a:lnTo>
                    <a:pt x="836" y="28"/>
                  </a:lnTo>
                  <a:lnTo>
                    <a:pt x="866" y="38"/>
                  </a:lnTo>
                  <a:lnTo>
                    <a:pt x="894" y="48"/>
                  </a:lnTo>
                  <a:lnTo>
                    <a:pt x="920" y="60"/>
                  </a:lnTo>
                  <a:lnTo>
                    <a:pt x="948" y="74"/>
                  </a:lnTo>
                  <a:lnTo>
                    <a:pt x="974" y="88"/>
                  </a:lnTo>
                  <a:lnTo>
                    <a:pt x="998" y="104"/>
                  </a:lnTo>
                  <a:lnTo>
                    <a:pt x="1022" y="122"/>
                  </a:lnTo>
                  <a:lnTo>
                    <a:pt x="1046" y="140"/>
                  </a:lnTo>
                  <a:lnTo>
                    <a:pt x="1068" y="160"/>
                  </a:lnTo>
                  <a:lnTo>
                    <a:pt x="1090" y="180"/>
                  </a:lnTo>
                  <a:lnTo>
                    <a:pt x="1110" y="202"/>
                  </a:lnTo>
                  <a:lnTo>
                    <a:pt x="1130" y="224"/>
                  </a:lnTo>
                  <a:lnTo>
                    <a:pt x="1148" y="248"/>
                  </a:lnTo>
                  <a:lnTo>
                    <a:pt x="1166" y="272"/>
                  </a:lnTo>
                  <a:lnTo>
                    <a:pt x="1182" y="296"/>
                  </a:lnTo>
                  <a:lnTo>
                    <a:pt x="1198" y="322"/>
                  </a:lnTo>
                  <a:lnTo>
                    <a:pt x="1210" y="348"/>
                  </a:lnTo>
                  <a:lnTo>
                    <a:pt x="1224" y="376"/>
                  </a:lnTo>
                  <a:lnTo>
                    <a:pt x="1234" y="404"/>
                  </a:lnTo>
                  <a:lnTo>
                    <a:pt x="1244" y="432"/>
                  </a:lnTo>
                  <a:lnTo>
                    <a:pt x="1252" y="462"/>
                  </a:lnTo>
                  <a:lnTo>
                    <a:pt x="1260" y="492"/>
                  </a:lnTo>
                  <a:lnTo>
                    <a:pt x="1264" y="522"/>
                  </a:lnTo>
                  <a:lnTo>
                    <a:pt x="1268" y="552"/>
                  </a:lnTo>
                  <a:lnTo>
                    <a:pt x="1272" y="584"/>
                  </a:lnTo>
                  <a:lnTo>
                    <a:pt x="1272" y="616"/>
                  </a:lnTo>
                  <a:lnTo>
                    <a:pt x="1272" y="616"/>
                  </a:lnTo>
                  <a:close/>
                </a:path>
              </a:pathLst>
            </a:custGeom>
            <a:solidFill>
              <a:srgbClr val="C7ABDD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67" name="Freeform 371"/>
            <p:cNvSpPr>
              <a:spLocks/>
            </p:cNvSpPr>
            <p:nvPr userDrawn="1"/>
          </p:nvSpPr>
          <p:spPr bwMode="auto">
            <a:xfrm>
              <a:off x="2350" y="1636"/>
              <a:ext cx="1084" cy="1064"/>
            </a:xfrm>
            <a:custGeom>
              <a:avLst/>
              <a:gdLst/>
              <a:ahLst/>
              <a:cxnLst>
                <a:cxn ang="0">
                  <a:pos x="1084" y="558"/>
                </a:cxn>
                <a:cxn ang="0">
                  <a:pos x="1074" y="638"/>
                </a:cxn>
                <a:cxn ang="0">
                  <a:pos x="1052" y="712"/>
                </a:cxn>
                <a:cxn ang="0">
                  <a:pos x="1018" y="782"/>
                </a:cxn>
                <a:cxn ang="0">
                  <a:pos x="976" y="848"/>
                </a:cxn>
                <a:cxn ang="0">
                  <a:pos x="926" y="906"/>
                </a:cxn>
                <a:cxn ang="0">
                  <a:pos x="868" y="956"/>
                </a:cxn>
                <a:cxn ang="0">
                  <a:pos x="802" y="998"/>
                </a:cxn>
                <a:cxn ang="0">
                  <a:pos x="730" y="1030"/>
                </a:cxn>
                <a:cxn ang="0">
                  <a:pos x="652" y="1052"/>
                </a:cxn>
                <a:cxn ang="0">
                  <a:pos x="570" y="1064"/>
                </a:cxn>
                <a:cxn ang="0">
                  <a:pos x="514" y="1064"/>
                </a:cxn>
                <a:cxn ang="0">
                  <a:pos x="434" y="1052"/>
                </a:cxn>
                <a:cxn ang="0">
                  <a:pos x="356" y="1032"/>
                </a:cxn>
                <a:cxn ang="0">
                  <a:pos x="284" y="1000"/>
                </a:cxn>
                <a:cxn ang="0">
                  <a:pos x="218" y="958"/>
                </a:cxn>
                <a:cxn ang="0">
                  <a:pos x="160" y="908"/>
                </a:cxn>
                <a:cxn ang="0">
                  <a:pos x="108" y="850"/>
                </a:cxn>
                <a:cxn ang="0">
                  <a:pos x="66" y="786"/>
                </a:cxn>
                <a:cxn ang="0">
                  <a:pos x="34" y="714"/>
                </a:cxn>
                <a:cxn ang="0">
                  <a:pos x="12" y="640"/>
                </a:cxn>
                <a:cxn ang="0">
                  <a:pos x="2" y="560"/>
                </a:cxn>
                <a:cxn ang="0">
                  <a:pos x="2" y="504"/>
                </a:cxn>
                <a:cxn ang="0">
                  <a:pos x="12" y="424"/>
                </a:cxn>
                <a:cxn ang="0">
                  <a:pos x="34" y="348"/>
                </a:cxn>
                <a:cxn ang="0">
                  <a:pos x="66" y="278"/>
                </a:cxn>
                <a:cxn ang="0">
                  <a:pos x="108" y="214"/>
                </a:cxn>
                <a:cxn ang="0">
                  <a:pos x="160" y="156"/>
                </a:cxn>
                <a:cxn ang="0">
                  <a:pos x="218" y="106"/>
                </a:cxn>
                <a:cxn ang="0">
                  <a:pos x="284" y="64"/>
                </a:cxn>
                <a:cxn ang="0">
                  <a:pos x="356" y="32"/>
                </a:cxn>
                <a:cxn ang="0">
                  <a:pos x="434" y="10"/>
                </a:cxn>
                <a:cxn ang="0">
                  <a:pos x="514" y="0"/>
                </a:cxn>
                <a:cxn ang="0">
                  <a:pos x="570" y="0"/>
                </a:cxn>
                <a:cxn ang="0">
                  <a:pos x="652" y="10"/>
                </a:cxn>
                <a:cxn ang="0">
                  <a:pos x="728" y="32"/>
                </a:cxn>
                <a:cxn ang="0">
                  <a:pos x="800" y="64"/>
                </a:cxn>
                <a:cxn ang="0">
                  <a:pos x="866" y="106"/>
                </a:cxn>
                <a:cxn ang="0">
                  <a:pos x="926" y="156"/>
                </a:cxn>
                <a:cxn ang="0">
                  <a:pos x="976" y="214"/>
                </a:cxn>
                <a:cxn ang="0">
                  <a:pos x="1018" y="278"/>
                </a:cxn>
                <a:cxn ang="0">
                  <a:pos x="1052" y="348"/>
                </a:cxn>
                <a:cxn ang="0">
                  <a:pos x="1074" y="424"/>
                </a:cxn>
                <a:cxn ang="0">
                  <a:pos x="1084" y="504"/>
                </a:cxn>
              </a:cxnLst>
              <a:rect l="0" t="0" r="r" b="b"/>
              <a:pathLst>
                <a:path w="1084" h="1064">
                  <a:moveTo>
                    <a:pt x="1084" y="532"/>
                  </a:moveTo>
                  <a:lnTo>
                    <a:pt x="1084" y="532"/>
                  </a:lnTo>
                  <a:lnTo>
                    <a:pt x="1084" y="558"/>
                  </a:lnTo>
                  <a:lnTo>
                    <a:pt x="1082" y="586"/>
                  </a:lnTo>
                  <a:lnTo>
                    <a:pt x="1078" y="612"/>
                  </a:lnTo>
                  <a:lnTo>
                    <a:pt x="1074" y="638"/>
                  </a:lnTo>
                  <a:lnTo>
                    <a:pt x="1068" y="662"/>
                  </a:lnTo>
                  <a:lnTo>
                    <a:pt x="1060" y="688"/>
                  </a:lnTo>
                  <a:lnTo>
                    <a:pt x="1052" y="712"/>
                  </a:lnTo>
                  <a:lnTo>
                    <a:pt x="1042" y="736"/>
                  </a:lnTo>
                  <a:lnTo>
                    <a:pt x="1030" y="760"/>
                  </a:lnTo>
                  <a:lnTo>
                    <a:pt x="1018" y="782"/>
                  </a:lnTo>
                  <a:lnTo>
                    <a:pt x="1006" y="804"/>
                  </a:lnTo>
                  <a:lnTo>
                    <a:pt x="992" y="826"/>
                  </a:lnTo>
                  <a:lnTo>
                    <a:pt x="976" y="848"/>
                  </a:lnTo>
                  <a:lnTo>
                    <a:pt x="960" y="868"/>
                  </a:lnTo>
                  <a:lnTo>
                    <a:pt x="944" y="886"/>
                  </a:lnTo>
                  <a:lnTo>
                    <a:pt x="926" y="906"/>
                  </a:lnTo>
                  <a:lnTo>
                    <a:pt x="908" y="924"/>
                  </a:lnTo>
                  <a:lnTo>
                    <a:pt x="888" y="940"/>
                  </a:lnTo>
                  <a:lnTo>
                    <a:pt x="868" y="956"/>
                  </a:lnTo>
                  <a:lnTo>
                    <a:pt x="846" y="972"/>
                  </a:lnTo>
                  <a:lnTo>
                    <a:pt x="824" y="986"/>
                  </a:lnTo>
                  <a:lnTo>
                    <a:pt x="802" y="998"/>
                  </a:lnTo>
                  <a:lnTo>
                    <a:pt x="778" y="1010"/>
                  </a:lnTo>
                  <a:lnTo>
                    <a:pt x="754" y="1022"/>
                  </a:lnTo>
                  <a:lnTo>
                    <a:pt x="730" y="1030"/>
                  </a:lnTo>
                  <a:lnTo>
                    <a:pt x="704" y="1040"/>
                  </a:lnTo>
                  <a:lnTo>
                    <a:pt x="678" y="1046"/>
                  </a:lnTo>
                  <a:lnTo>
                    <a:pt x="652" y="1052"/>
                  </a:lnTo>
                  <a:lnTo>
                    <a:pt x="626" y="1058"/>
                  </a:lnTo>
                  <a:lnTo>
                    <a:pt x="598" y="1060"/>
                  </a:lnTo>
                  <a:lnTo>
                    <a:pt x="570" y="1064"/>
                  </a:lnTo>
                  <a:lnTo>
                    <a:pt x="542" y="1064"/>
                  </a:lnTo>
                  <a:lnTo>
                    <a:pt x="542" y="1064"/>
                  </a:lnTo>
                  <a:lnTo>
                    <a:pt x="514" y="1064"/>
                  </a:lnTo>
                  <a:lnTo>
                    <a:pt x="488" y="1062"/>
                  </a:lnTo>
                  <a:lnTo>
                    <a:pt x="460" y="1058"/>
                  </a:lnTo>
                  <a:lnTo>
                    <a:pt x="434" y="1052"/>
                  </a:lnTo>
                  <a:lnTo>
                    <a:pt x="408" y="1048"/>
                  </a:lnTo>
                  <a:lnTo>
                    <a:pt x="382" y="1040"/>
                  </a:lnTo>
                  <a:lnTo>
                    <a:pt x="356" y="1032"/>
                  </a:lnTo>
                  <a:lnTo>
                    <a:pt x="332" y="1022"/>
                  </a:lnTo>
                  <a:lnTo>
                    <a:pt x="308" y="1012"/>
                  </a:lnTo>
                  <a:lnTo>
                    <a:pt x="284" y="1000"/>
                  </a:lnTo>
                  <a:lnTo>
                    <a:pt x="262" y="986"/>
                  </a:lnTo>
                  <a:lnTo>
                    <a:pt x="240" y="972"/>
                  </a:lnTo>
                  <a:lnTo>
                    <a:pt x="218" y="958"/>
                  </a:lnTo>
                  <a:lnTo>
                    <a:pt x="198" y="942"/>
                  </a:lnTo>
                  <a:lnTo>
                    <a:pt x="178" y="926"/>
                  </a:lnTo>
                  <a:lnTo>
                    <a:pt x="160" y="908"/>
                  </a:lnTo>
                  <a:lnTo>
                    <a:pt x="142" y="890"/>
                  </a:lnTo>
                  <a:lnTo>
                    <a:pt x="124" y="870"/>
                  </a:lnTo>
                  <a:lnTo>
                    <a:pt x="108" y="850"/>
                  </a:lnTo>
                  <a:lnTo>
                    <a:pt x="94" y="830"/>
                  </a:lnTo>
                  <a:lnTo>
                    <a:pt x="80" y="808"/>
                  </a:lnTo>
                  <a:lnTo>
                    <a:pt x="66" y="786"/>
                  </a:lnTo>
                  <a:lnTo>
                    <a:pt x="54" y="762"/>
                  </a:lnTo>
                  <a:lnTo>
                    <a:pt x="44" y="738"/>
                  </a:lnTo>
                  <a:lnTo>
                    <a:pt x="34" y="714"/>
                  </a:lnTo>
                  <a:lnTo>
                    <a:pt x="26" y="690"/>
                  </a:lnTo>
                  <a:lnTo>
                    <a:pt x="18" y="664"/>
                  </a:lnTo>
                  <a:lnTo>
                    <a:pt x="12" y="640"/>
                  </a:lnTo>
                  <a:lnTo>
                    <a:pt x="8" y="612"/>
                  </a:lnTo>
                  <a:lnTo>
                    <a:pt x="4" y="586"/>
                  </a:lnTo>
                  <a:lnTo>
                    <a:pt x="2" y="560"/>
                  </a:lnTo>
                  <a:lnTo>
                    <a:pt x="0" y="532"/>
                  </a:lnTo>
                  <a:lnTo>
                    <a:pt x="0" y="532"/>
                  </a:lnTo>
                  <a:lnTo>
                    <a:pt x="2" y="504"/>
                  </a:lnTo>
                  <a:lnTo>
                    <a:pt x="4" y="478"/>
                  </a:lnTo>
                  <a:lnTo>
                    <a:pt x="8" y="450"/>
                  </a:lnTo>
                  <a:lnTo>
                    <a:pt x="12" y="424"/>
                  </a:lnTo>
                  <a:lnTo>
                    <a:pt x="18" y="398"/>
                  </a:lnTo>
                  <a:lnTo>
                    <a:pt x="26" y="374"/>
                  </a:lnTo>
                  <a:lnTo>
                    <a:pt x="34" y="348"/>
                  </a:lnTo>
                  <a:lnTo>
                    <a:pt x="44" y="324"/>
                  </a:lnTo>
                  <a:lnTo>
                    <a:pt x="54" y="302"/>
                  </a:lnTo>
                  <a:lnTo>
                    <a:pt x="66" y="278"/>
                  </a:lnTo>
                  <a:lnTo>
                    <a:pt x="80" y="256"/>
                  </a:lnTo>
                  <a:lnTo>
                    <a:pt x="94" y="234"/>
                  </a:lnTo>
                  <a:lnTo>
                    <a:pt x="108" y="214"/>
                  </a:lnTo>
                  <a:lnTo>
                    <a:pt x="124" y="194"/>
                  </a:lnTo>
                  <a:lnTo>
                    <a:pt x="142" y="174"/>
                  </a:lnTo>
                  <a:lnTo>
                    <a:pt x="160" y="156"/>
                  </a:lnTo>
                  <a:lnTo>
                    <a:pt x="178" y="138"/>
                  </a:lnTo>
                  <a:lnTo>
                    <a:pt x="198" y="122"/>
                  </a:lnTo>
                  <a:lnTo>
                    <a:pt x="218" y="106"/>
                  </a:lnTo>
                  <a:lnTo>
                    <a:pt x="240" y="90"/>
                  </a:lnTo>
                  <a:lnTo>
                    <a:pt x="262" y="76"/>
                  </a:lnTo>
                  <a:lnTo>
                    <a:pt x="284" y="64"/>
                  </a:lnTo>
                  <a:lnTo>
                    <a:pt x="308" y="52"/>
                  </a:lnTo>
                  <a:lnTo>
                    <a:pt x="332" y="42"/>
                  </a:lnTo>
                  <a:lnTo>
                    <a:pt x="356" y="32"/>
                  </a:lnTo>
                  <a:lnTo>
                    <a:pt x="382" y="24"/>
                  </a:lnTo>
                  <a:lnTo>
                    <a:pt x="408" y="16"/>
                  </a:lnTo>
                  <a:lnTo>
                    <a:pt x="434" y="10"/>
                  </a:lnTo>
                  <a:lnTo>
                    <a:pt x="460" y="6"/>
                  </a:lnTo>
                  <a:lnTo>
                    <a:pt x="488" y="2"/>
                  </a:lnTo>
                  <a:lnTo>
                    <a:pt x="514" y="0"/>
                  </a:lnTo>
                  <a:lnTo>
                    <a:pt x="542" y="0"/>
                  </a:lnTo>
                  <a:lnTo>
                    <a:pt x="542" y="0"/>
                  </a:lnTo>
                  <a:lnTo>
                    <a:pt x="570" y="0"/>
                  </a:lnTo>
                  <a:lnTo>
                    <a:pt x="598" y="2"/>
                  </a:lnTo>
                  <a:lnTo>
                    <a:pt x="624" y="6"/>
                  </a:lnTo>
                  <a:lnTo>
                    <a:pt x="652" y="10"/>
                  </a:lnTo>
                  <a:lnTo>
                    <a:pt x="678" y="16"/>
                  </a:lnTo>
                  <a:lnTo>
                    <a:pt x="704" y="24"/>
                  </a:lnTo>
                  <a:lnTo>
                    <a:pt x="728" y="32"/>
                  </a:lnTo>
                  <a:lnTo>
                    <a:pt x="754" y="42"/>
                  </a:lnTo>
                  <a:lnTo>
                    <a:pt x="778" y="52"/>
                  </a:lnTo>
                  <a:lnTo>
                    <a:pt x="800" y="64"/>
                  </a:lnTo>
                  <a:lnTo>
                    <a:pt x="824" y="76"/>
                  </a:lnTo>
                  <a:lnTo>
                    <a:pt x="846" y="90"/>
                  </a:lnTo>
                  <a:lnTo>
                    <a:pt x="866" y="106"/>
                  </a:lnTo>
                  <a:lnTo>
                    <a:pt x="886" y="122"/>
                  </a:lnTo>
                  <a:lnTo>
                    <a:pt x="906" y="138"/>
                  </a:lnTo>
                  <a:lnTo>
                    <a:pt x="926" y="156"/>
                  </a:lnTo>
                  <a:lnTo>
                    <a:pt x="944" y="174"/>
                  </a:lnTo>
                  <a:lnTo>
                    <a:pt x="960" y="194"/>
                  </a:lnTo>
                  <a:lnTo>
                    <a:pt x="976" y="214"/>
                  </a:lnTo>
                  <a:lnTo>
                    <a:pt x="992" y="234"/>
                  </a:lnTo>
                  <a:lnTo>
                    <a:pt x="1006" y="256"/>
                  </a:lnTo>
                  <a:lnTo>
                    <a:pt x="1018" y="278"/>
                  </a:lnTo>
                  <a:lnTo>
                    <a:pt x="1030" y="302"/>
                  </a:lnTo>
                  <a:lnTo>
                    <a:pt x="1042" y="324"/>
                  </a:lnTo>
                  <a:lnTo>
                    <a:pt x="1052" y="348"/>
                  </a:lnTo>
                  <a:lnTo>
                    <a:pt x="1060" y="374"/>
                  </a:lnTo>
                  <a:lnTo>
                    <a:pt x="1066" y="398"/>
                  </a:lnTo>
                  <a:lnTo>
                    <a:pt x="1074" y="424"/>
                  </a:lnTo>
                  <a:lnTo>
                    <a:pt x="1078" y="450"/>
                  </a:lnTo>
                  <a:lnTo>
                    <a:pt x="1082" y="478"/>
                  </a:lnTo>
                  <a:lnTo>
                    <a:pt x="1084" y="504"/>
                  </a:lnTo>
                  <a:lnTo>
                    <a:pt x="1084" y="532"/>
                  </a:lnTo>
                  <a:lnTo>
                    <a:pt x="1084" y="532"/>
                  </a:lnTo>
                  <a:close/>
                </a:path>
              </a:pathLst>
            </a:custGeom>
            <a:solidFill>
              <a:srgbClr val="F6F4F9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68" name="Freeform 372"/>
            <p:cNvSpPr>
              <a:spLocks/>
            </p:cNvSpPr>
            <p:nvPr userDrawn="1"/>
          </p:nvSpPr>
          <p:spPr bwMode="auto">
            <a:xfrm>
              <a:off x="2346" y="1660"/>
              <a:ext cx="1072" cy="1020"/>
            </a:xfrm>
            <a:custGeom>
              <a:avLst/>
              <a:gdLst/>
              <a:ahLst/>
              <a:cxnLst>
                <a:cxn ang="0">
                  <a:pos x="572" y="10"/>
                </a:cxn>
                <a:cxn ang="0">
                  <a:pos x="590" y="60"/>
                </a:cxn>
                <a:cxn ang="0">
                  <a:pos x="622" y="98"/>
                </a:cxn>
                <a:cxn ang="0">
                  <a:pos x="680" y="126"/>
                </a:cxn>
                <a:cxn ang="0">
                  <a:pos x="766" y="136"/>
                </a:cxn>
                <a:cxn ang="0">
                  <a:pos x="918" y="130"/>
                </a:cxn>
                <a:cxn ang="0">
                  <a:pos x="930" y="132"/>
                </a:cxn>
                <a:cxn ang="0">
                  <a:pos x="942" y="212"/>
                </a:cxn>
                <a:cxn ang="0">
                  <a:pos x="938" y="314"/>
                </a:cxn>
                <a:cxn ang="0">
                  <a:pos x="918" y="384"/>
                </a:cxn>
                <a:cxn ang="0">
                  <a:pos x="932" y="418"/>
                </a:cxn>
                <a:cxn ang="0">
                  <a:pos x="968" y="458"/>
                </a:cxn>
                <a:cxn ang="0">
                  <a:pos x="1010" y="484"/>
                </a:cxn>
                <a:cxn ang="0">
                  <a:pos x="1072" y="500"/>
                </a:cxn>
                <a:cxn ang="0">
                  <a:pos x="1058" y="550"/>
                </a:cxn>
                <a:cxn ang="0">
                  <a:pos x="998" y="572"/>
                </a:cxn>
                <a:cxn ang="0">
                  <a:pos x="944" y="614"/>
                </a:cxn>
                <a:cxn ang="0">
                  <a:pos x="918" y="648"/>
                </a:cxn>
                <a:cxn ang="0">
                  <a:pos x="936" y="734"/>
                </a:cxn>
                <a:cxn ang="0">
                  <a:pos x="934" y="832"/>
                </a:cxn>
                <a:cxn ang="0">
                  <a:pos x="894" y="878"/>
                </a:cxn>
                <a:cxn ang="0">
                  <a:pos x="808" y="892"/>
                </a:cxn>
                <a:cxn ang="0">
                  <a:pos x="736" y="888"/>
                </a:cxn>
                <a:cxn ang="0">
                  <a:pos x="700" y="876"/>
                </a:cxn>
                <a:cxn ang="0">
                  <a:pos x="642" y="894"/>
                </a:cxn>
                <a:cxn ang="0">
                  <a:pos x="598" y="924"/>
                </a:cxn>
                <a:cxn ang="0">
                  <a:pos x="574" y="954"/>
                </a:cxn>
                <a:cxn ang="0">
                  <a:pos x="554" y="1016"/>
                </a:cxn>
                <a:cxn ang="0">
                  <a:pos x="504" y="1020"/>
                </a:cxn>
                <a:cxn ang="0">
                  <a:pos x="496" y="966"/>
                </a:cxn>
                <a:cxn ang="0">
                  <a:pos x="476" y="932"/>
                </a:cxn>
                <a:cxn ang="0">
                  <a:pos x="438" y="902"/>
                </a:cxn>
                <a:cxn ang="0">
                  <a:pos x="402" y="888"/>
                </a:cxn>
                <a:cxn ang="0">
                  <a:pos x="326" y="900"/>
                </a:cxn>
                <a:cxn ang="0">
                  <a:pos x="234" y="900"/>
                </a:cxn>
                <a:cxn ang="0">
                  <a:pos x="210" y="892"/>
                </a:cxn>
                <a:cxn ang="0">
                  <a:pos x="152" y="846"/>
                </a:cxn>
                <a:cxn ang="0">
                  <a:pos x="148" y="748"/>
                </a:cxn>
                <a:cxn ang="0">
                  <a:pos x="156" y="696"/>
                </a:cxn>
                <a:cxn ang="0">
                  <a:pos x="162" y="656"/>
                </a:cxn>
                <a:cxn ang="0">
                  <a:pos x="160" y="660"/>
                </a:cxn>
                <a:cxn ang="0">
                  <a:pos x="136" y="614"/>
                </a:cxn>
                <a:cxn ang="0">
                  <a:pos x="72" y="548"/>
                </a:cxn>
                <a:cxn ang="0">
                  <a:pos x="40" y="528"/>
                </a:cxn>
                <a:cxn ang="0">
                  <a:pos x="20" y="520"/>
                </a:cxn>
                <a:cxn ang="0">
                  <a:pos x="10" y="488"/>
                </a:cxn>
                <a:cxn ang="0">
                  <a:pos x="90" y="474"/>
                </a:cxn>
                <a:cxn ang="0">
                  <a:pos x="124" y="458"/>
                </a:cxn>
                <a:cxn ang="0">
                  <a:pos x="154" y="422"/>
                </a:cxn>
                <a:cxn ang="0">
                  <a:pos x="164" y="392"/>
                </a:cxn>
                <a:cxn ang="0">
                  <a:pos x="156" y="290"/>
                </a:cxn>
                <a:cxn ang="0">
                  <a:pos x="158" y="174"/>
                </a:cxn>
                <a:cxn ang="0">
                  <a:pos x="176" y="128"/>
                </a:cxn>
                <a:cxn ang="0">
                  <a:pos x="232" y="122"/>
                </a:cxn>
                <a:cxn ang="0">
                  <a:pos x="312" y="124"/>
                </a:cxn>
                <a:cxn ang="0">
                  <a:pos x="362" y="132"/>
                </a:cxn>
                <a:cxn ang="0">
                  <a:pos x="414" y="134"/>
                </a:cxn>
                <a:cxn ang="0">
                  <a:pos x="440" y="128"/>
                </a:cxn>
                <a:cxn ang="0">
                  <a:pos x="482" y="106"/>
                </a:cxn>
                <a:cxn ang="0">
                  <a:pos x="514" y="68"/>
                </a:cxn>
                <a:cxn ang="0">
                  <a:pos x="530" y="20"/>
                </a:cxn>
              </a:cxnLst>
              <a:rect l="0" t="0" r="r" b="b"/>
              <a:pathLst>
                <a:path w="1072" h="1020">
                  <a:moveTo>
                    <a:pt x="572" y="4"/>
                  </a:moveTo>
                  <a:lnTo>
                    <a:pt x="572" y="4"/>
                  </a:lnTo>
                  <a:lnTo>
                    <a:pt x="572" y="10"/>
                  </a:lnTo>
                  <a:lnTo>
                    <a:pt x="576" y="26"/>
                  </a:lnTo>
                  <a:lnTo>
                    <a:pt x="584" y="48"/>
                  </a:lnTo>
                  <a:lnTo>
                    <a:pt x="590" y="60"/>
                  </a:lnTo>
                  <a:lnTo>
                    <a:pt x="600" y="72"/>
                  </a:lnTo>
                  <a:lnTo>
                    <a:pt x="610" y="86"/>
                  </a:lnTo>
                  <a:lnTo>
                    <a:pt x="622" y="98"/>
                  </a:lnTo>
                  <a:lnTo>
                    <a:pt x="638" y="108"/>
                  </a:lnTo>
                  <a:lnTo>
                    <a:pt x="658" y="118"/>
                  </a:lnTo>
                  <a:lnTo>
                    <a:pt x="680" y="126"/>
                  </a:lnTo>
                  <a:lnTo>
                    <a:pt x="704" y="132"/>
                  </a:lnTo>
                  <a:lnTo>
                    <a:pt x="734" y="136"/>
                  </a:lnTo>
                  <a:lnTo>
                    <a:pt x="766" y="136"/>
                  </a:lnTo>
                  <a:lnTo>
                    <a:pt x="766" y="136"/>
                  </a:lnTo>
                  <a:lnTo>
                    <a:pt x="870" y="132"/>
                  </a:lnTo>
                  <a:lnTo>
                    <a:pt x="918" y="130"/>
                  </a:lnTo>
                  <a:lnTo>
                    <a:pt x="930" y="132"/>
                  </a:lnTo>
                  <a:lnTo>
                    <a:pt x="930" y="132"/>
                  </a:lnTo>
                  <a:lnTo>
                    <a:pt x="930" y="132"/>
                  </a:lnTo>
                  <a:lnTo>
                    <a:pt x="934" y="154"/>
                  </a:lnTo>
                  <a:lnTo>
                    <a:pt x="940" y="178"/>
                  </a:lnTo>
                  <a:lnTo>
                    <a:pt x="942" y="212"/>
                  </a:lnTo>
                  <a:lnTo>
                    <a:pt x="944" y="250"/>
                  </a:lnTo>
                  <a:lnTo>
                    <a:pt x="940" y="292"/>
                  </a:lnTo>
                  <a:lnTo>
                    <a:pt x="938" y="314"/>
                  </a:lnTo>
                  <a:lnTo>
                    <a:pt x="932" y="338"/>
                  </a:lnTo>
                  <a:lnTo>
                    <a:pt x="926" y="360"/>
                  </a:lnTo>
                  <a:lnTo>
                    <a:pt x="918" y="384"/>
                  </a:lnTo>
                  <a:lnTo>
                    <a:pt x="918" y="384"/>
                  </a:lnTo>
                  <a:lnTo>
                    <a:pt x="924" y="400"/>
                  </a:lnTo>
                  <a:lnTo>
                    <a:pt x="932" y="418"/>
                  </a:lnTo>
                  <a:lnTo>
                    <a:pt x="948" y="438"/>
                  </a:lnTo>
                  <a:lnTo>
                    <a:pt x="956" y="448"/>
                  </a:lnTo>
                  <a:lnTo>
                    <a:pt x="968" y="458"/>
                  </a:lnTo>
                  <a:lnTo>
                    <a:pt x="980" y="468"/>
                  </a:lnTo>
                  <a:lnTo>
                    <a:pt x="994" y="476"/>
                  </a:lnTo>
                  <a:lnTo>
                    <a:pt x="1010" y="484"/>
                  </a:lnTo>
                  <a:lnTo>
                    <a:pt x="1030" y="492"/>
                  </a:lnTo>
                  <a:lnTo>
                    <a:pt x="1050" y="496"/>
                  </a:lnTo>
                  <a:lnTo>
                    <a:pt x="1072" y="500"/>
                  </a:lnTo>
                  <a:lnTo>
                    <a:pt x="1072" y="548"/>
                  </a:lnTo>
                  <a:lnTo>
                    <a:pt x="1072" y="548"/>
                  </a:lnTo>
                  <a:lnTo>
                    <a:pt x="1058" y="550"/>
                  </a:lnTo>
                  <a:lnTo>
                    <a:pt x="1042" y="554"/>
                  </a:lnTo>
                  <a:lnTo>
                    <a:pt x="1022" y="560"/>
                  </a:lnTo>
                  <a:lnTo>
                    <a:pt x="998" y="572"/>
                  </a:lnTo>
                  <a:lnTo>
                    <a:pt x="972" y="590"/>
                  </a:lnTo>
                  <a:lnTo>
                    <a:pt x="958" y="602"/>
                  </a:lnTo>
                  <a:lnTo>
                    <a:pt x="944" y="614"/>
                  </a:lnTo>
                  <a:lnTo>
                    <a:pt x="930" y="630"/>
                  </a:lnTo>
                  <a:lnTo>
                    <a:pt x="918" y="648"/>
                  </a:lnTo>
                  <a:lnTo>
                    <a:pt x="918" y="648"/>
                  </a:lnTo>
                  <a:lnTo>
                    <a:pt x="922" y="664"/>
                  </a:lnTo>
                  <a:lnTo>
                    <a:pt x="932" y="706"/>
                  </a:lnTo>
                  <a:lnTo>
                    <a:pt x="936" y="734"/>
                  </a:lnTo>
                  <a:lnTo>
                    <a:pt x="938" y="766"/>
                  </a:lnTo>
                  <a:lnTo>
                    <a:pt x="938" y="798"/>
                  </a:lnTo>
                  <a:lnTo>
                    <a:pt x="934" y="832"/>
                  </a:lnTo>
                  <a:lnTo>
                    <a:pt x="914" y="872"/>
                  </a:lnTo>
                  <a:lnTo>
                    <a:pt x="914" y="872"/>
                  </a:lnTo>
                  <a:lnTo>
                    <a:pt x="894" y="878"/>
                  </a:lnTo>
                  <a:lnTo>
                    <a:pt x="870" y="884"/>
                  </a:lnTo>
                  <a:lnTo>
                    <a:pt x="842" y="888"/>
                  </a:lnTo>
                  <a:lnTo>
                    <a:pt x="808" y="892"/>
                  </a:lnTo>
                  <a:lnTo>
                    <a:pt x="772" y="892"/>
                  </a:lnTo>
                  <a:lnTo>
                    <a:pt x="754" y="890"/>
                  </a:lnTo>
                  <a:lnTo>
                    <a:pt x="736" y="888"/>
                  </a:lnTo>
                  <a:lnTo>
                    <a:pt x="718" y="882"/>
                  </a:lnTo>
                  <a:lnTo>
                    <a:pt x="700" y="876"/>
                  </a:lnTo>
                  <a:lnTo>
                    <a:pt x="700" y="876"/>
                  </a:lnTo>
                  <a:lnTo>
                    <a:pt x="682" y="880"/>
                  </a:lnTo>
                  <a:lnTo>
                    <a:pt x="664" y="886"/>
                  </a:lnTo>
                  <a:lnTo>
                    <a:pt x="642" y="894"/>
                  </a:lnTo>
                  <a:lnTo>
                    <a:pt x="618" y="908"/>
                  </a:lnTo>
                  <a:lnTo>
                    <a:pt x="608" y="914"/>
                  </a:lnTo>
                  <a:lnTo>
                    <a:pt x="598" y="924"/>
                  </a:lnTo>
                  <a:lnTo>
                    <a:pt x="588" y="932"/>
                  </a:lnTo>
                  <a:lnTo>
                    <a:pt x="580" y="944"/>
                  </a:lnTo>
                  <a:lnTo>
                    <a:pt x="574" y="954"/>
                  </a:lnTo>
                  <a:lnTo>
                    <a:pt x="568" y="968"/>
                  </a:lnTo>
                  <a:lnTo>
                    <a:pt x="568" y="968"/>
                  </a:lnTo>
                  <a:lnTo>
                    <a:pt x="554" y="1016"/>
                  </a:lnTo>
                  <a:lnTo>
                    <a:pt x="556" y="1012"/>
                  </a:lnTo>
                  <a:lnTo>
                    <a:pt x="504" y="1020"/>
                  </a:lnTo>
                  <a:lnTo>
                    <a:pt x="504" y="1020"/>
                  </a:lnTo>
                  <a:lnTo>
                    <a:pt x="504" y="1004"/>
                  </a:lnTo>
                  <a:lnTo>
                    <a:pt x="502" y="986"/>
                  </a:lnTo>
                  <a:lnTo>
                    <a:pt x="496" y="966"/>
                  </a:lnTo>
                  <a:lnTo>
                    <a:pt x="492" y="954"/>
                  </a:lnTo>
                  <a:lnTo>
                    <a:pt x="484" y="944"/>
                  </a:lnTo>
                  <a:lnTo>
                    <a:pt x="476" y="932"/>
                  </a:lnTo>
                  <a:lnTo>
                    <a:pt x="466" y="922"/>
                  </a:lnTo>
                  <a:lnTo>
                    <a:pt x="454" y="912"/>
                  </a:lnTo>
                  <a:lnTo>
                    <a:pt x="438" y="902"/>
                  </a:lnTo>
                  <a:lnTo>
                    <a:pt x="422" y="894"/>
                  </a:lnTo>
                  <a:lnTo>
                    <a:pt x="402" y="888"/>
                  </a:lnTo>
                  <a:lnTo>
                    <a:pt x="402" y="888"/>
                  </a:lnTo>
                  <a:lnTo>
                    <a:pt x="380" y="892"/>
                  </a:lnTo>
                  <a:lnTo>
                    <a:pt x="356" y="896"/>
                  </a:lnTo>
                  <a:lnTo>
                    <a:pt x="326" y="900"/>
                  </a:lnTo>
                  <a:lnTo>
                    <a:pt x="296" y="902"/>
                  </a:lnTo>
                  <a:lnTo>
                    <a:pt x="264" y="902"/>
                  </a:lnTo>
                  <a:lnTo>
                    <a:pt x="234" y="900"/>
                  </a:lnTo>
                  <a:lnTo>
                    <a:pt x="222" y="896"/>
                  </a:lnTo>
                  <a:lnTo>
                    <a:pt x="210" y="892"/>
                  </a:lnTo>
                  <a:lnTo>
                    <a:pt x="210" y="892"/>
                  </a:lnTo>
                  <a:lnTo>
                    <a:pt x="156" y="864"/>
                  </a:lnTo>
                  <a:lnTo>
                    <a:pt x="156" y="864"/>
                  </a:lnTo>
                  <a:lnTo>
                    <a:pt x="152" y="846"/>
                  </a:lnTo>
                  <a:lnTo>
                    <a:pt x="150" y="802"/>
                  </a:lnTo>
                  <a:lnTo>
                    <a:pt x="148" y="776"/>
                  </a:lnTo>
                  <a:lnTo>
                    <a:pt x="148" y="748"/>
                  </a:lnTo>
                  <a:lnTo>
                    <a:pt x="150" y="720"/>
                  </a:lnTo>
                  <a:lnTo>
                    <a:pt x="156" y="696"/>
                  </a:lnTo>
                  <a:lnTo>
                    <a:pt x="156" y="696"/>
                  </a:lnTo>
                  <a:lnTo>
                    <a:pt x="162" y="664"/>
                  </a:lnTo>
                  <a:lnTo>
                    <a:pt x="164" y="656"/>
                  </a:lnTo>
                  <a:lnTo>
                    <a:pt x="162" y="656"/>
                  </a:lnTo>
                  <a:lnTo>
                    <a:pt x="160" y="656"/>
                  </a:lnTo>
                  <a:lnTo>
                    <a:pt x="160" y="660"/>
                  </a:lnTo>
                  <a:lnTo>
                    <a:pt x="160" y="660"/>
                  </a:lnTo>
                  <a:lnTo>
                    <a:pt x="154" y="646"/>
                  </a:lnTo>
                  <a:lnTo>
                    <a:pt x="146" y="632"/>
                  </a:lnTo>
                  <a:lnTo>
                    <a:pt x="136" y="614"/>
                  </a:lnTo>
                  <a:lnTo>
                    <a:pt x="120" y="594"/>
                  </a:lnTo>
                  <a:lnTo>
                    <a:pt x="98" y="572"/>
                  </a:lnTo>
                  <a:lnTo>
                    <a:pt x="72" y="548"/>
                  </a:lnTo>
                  <a:lnTo>
                    <a:pt x="58" y="538"/>
                  </a:lnTo>
                  <a:lnTo>
                    <a:pt x="40" y="528"/>
                  </a:lnTo>
                  <a:lnTo>
                    <a:pt x="40" y="528"/>
                  </a:lnTo>
                  <a:lnTo>
                    <a:pt x="22" y="518"/>
                  </a:lnTo>
                  <a:lnTo>
                    <a:pt x="16" y="516"/>
                  </a:lnTo>
                  <a:lnTo>
                    <a:pt x="20" y="520"/>
                  </a:lnTo>
                  <a:lnTo>
                    <a:pt x="0" y="488"/>
                  </a:lnTo>
                  <a:lnTo>
                    <a:pt x="0" y="488"/>
                  </a:lnTo>
                  <a:lnTo>
                    <a:pt x="10" y="488"/>
                  </a:lnTo>
                  <a:lnTo>
                    <a:pt x="36" y="486"/>
                  </a:lnTo>
                  <a:lnTo>
                    <a:pt x="70" y="480"/>
                  </a:lnTo>
                  <a:lnTo>
                    <a:pt x="90" y="474"/>
                  </a:lnTo>
                  <a:lnTo>
                    <a:pt x="108" y="468"/>
                  </a:lnTo>
                  <a:lnTo>
                    <a:pt x="108" y="468"/>
                  </a:lnTo>
                  <a:lnTo>
                    <a:pt x="124" y="458"/>
                  </a:lnTo>
                  <a:lnTo>
                    <a:pt x="136" y="448"/>
                  </a:lnTo>
                  <a:lnTo>
                    <a:pt x="146" y="434"/>
                  </a:lnTo>
                  <a:lnTo>
                    <a:pt x="154" y="422"/>
                  </a:lnTo>
                  <a:lnTo>
                    <a:pt x="158" y="410"/>
                  </a:lnTo>
                  <a:lnTo>
                    <a:pt x="162" y="400"/>
                  </a:lnTo>
                  <a:lnTo>
                    <a:pt x="164" y="392"/>
                  </a:lnTo>
                  <a:lnTo>
                    <a:pt x="164" y="392"/>
                  </a:lnTo>
                  <a:lnTo>
                    <a:pt x="160" y="360"/>
                  </a:lnTo>
                  <a:lnTo>
                    <a:pt x="156" y="290"/>
                  </a:lnTo>
                  <a:lnTo>
                    <a:pt x="154" y="214"/>
                  </a:lnTo>
                  <a:lnTo>
                    <a:pt x="156" y="186"/>
                  </a:lnTo>
                  <a:lnTo>
                    <a:pt x="158" y="174"/>
                  </a:lnTo>
                  <a:lnTo>
                    <a:pt x="160" y="168"/>
                  </a:lnTo>
                  <a:lnTo>
                    <a:pt x="160" y="168"/>
                  </a:lnTo>
                  <a:lnTo>
                    <a:pt x="176" y="128"/>
                  </a:lnTo>
                  <a:lnTo>
                    <a:pt x="176" y="128"/>
                  </a:lnTo>
                  <a:lnTo>
                    <a:pt x="190" y="126"/>
                  </a:lnTo>
                  <a:lnTo>
                    <a:pt x="232" y="122"/>
                  </a:lnTo>
                  <a:lnTo>
                    <a:pt x="256" y="120"/>
                  </a:lnTo>
                  <a:lnTo>
                    <a:pt x="284" y="122"/>
                  </a:lnTo>
                  <a:lnTo>
                    <a:pt x="312" y="124"/>
                  </a:lnTo>
                  <a:lnTo>
                    <a:pt x="338" y="128"/>
                  </a:lnTo>
                  <a:lnTo>
                    <a:pt x="338" y="128"/>
                  </a:lnTo>
                  <a:lnTo>
                    <a:pt x="362" y="132"/>
                  </a:lnTo>
                  <a:lnTo>
                    <a:pt x="382" y="134"/>
                  </a:lnTo>
                  <a:lnTo>
                    <a:pt x="400" y="134"/>
                  </a:lnTo>
                  <a:lnTo>
                    <a:pt x="414" y="134"/>
                  </a:lnTo>
                  <a:lnTo>
                    <a:pt x="434" y="130"/>
                  </a:lnTo>
                  <a:lnTo>
                    <a:pt x="440" y="128"/>
                  </a:lnTo>
                  <a:lnTo>
                    <a:pt x="440" y="128"/>
                  </a:lnTo>
                  <a:lnTo>
                    <a:pt x="454" y="124"/>
                  </a:lnTo>
                  <a:lnTo>
                    <a:pt x="466" y="116"/>
                  </a:lnTo>
                  <a:lnTo>
                    <a:pt x="482" y="106"/>
                  </a:lnTo>
                  <a:lnTo>
                    <a:pt x="498" y="90"/>
                  </a:lnTo>
                  <a:lnTo>
                    <a:pt x="506" y="80"/>
                  </a:lnTo>
                  <a:lnTo>
                    <a:pt x="514" y="68"/>
                  </a:lnTo>
                  <a:lnTo>
                    <a:pt x="520" y="54"/>
                  </a:lnTo>
                  <a:lnTo>
                    <a:pt x="524" y="38"/>
                  </a:lnTo>
                  <a:lnTo>
                    <a:pt x="530" y="20"/>
                  </a:lnTo>
                  <a:lnTo>
                    <a:pt x="532" y="0"/>
                  </a:lnTo>
                  <a:lnTo>
                    <a:pt x="572" y="4"/>
                  </a:lnTo>
                  <a:close/>
                </a:path>
              </a:pathLst>
            </a:custGeom>
            <a:solidFill>
              <a:srgbClr val="C6ACE5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69" name="Line 373"/>
            <p:cNvSpPr>
              <a:spLocks noChangeShapeType="1"/>
            </p:cNvSpPr>
            <p:nvPr userDrawn="1"/>
          </p:nvSpPr>
          <p:spPr bwMode="auto">
            <a:xfrm flipV="1">
              <a:off x="3274" y="1728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70" name="Line 374"/>
            <p:cNvSpPr>
              <a:spLocks noChangeShapeType="1"/>
            </p:cNvSpPr>
            <p:nvPr userDrawn="1"/>
          </p:nvSpPr>
          <p:spPr bwMode="auto">
            <a:xfrm flipV="1">
              <a:off x="2434" y="2536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71" name="Line 375"/>
            <p:cNvSpPr>
              <a:spLocks noChangeShapeType="1"/>
            </p:cNvSpPr>
            <p:nvPr userDrawn="1"/>
          </p:nvSpPr>
          <p:spPr bwMode="auto">
            <a:xfrm flipH="1" flipV="1">
              <a:off x="3286" y="2524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72" name="Line 376"/>
            <p:cNvSpPr>
              <a:spLocks noChangeShapeType="1"/>
            </p:cNvSpPr>
            <p:nvPr userDrawn="1"/>
          </p:nvSpPr>
          <p:spPr bwMode="auto">
            <a:xfrm flipH="1" flipV="1">
              <a:off x="2450" y="1712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73" name="Line 377"/>
            <p:cNvSpPr>
              <a:spLocks noChangeShapeType="1"/>
            </p:cNvSpPr>
            <p:nvPr userDrawn="1"/>
          </p:nvSpPr>
          <p:spPr bwMode="auto">
            <a:xfrm flipV="1">
              <a:off x="2466" y="1512"/>
              <a:ext cx="1" cy="216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74" name="Line 378"/>
            <p:cNvSpPr>
              <a:spLocks noChangeShapeType="1"/>
            </p:cNvSpPr>
            <p:nvPr userDrawn="1"/>
          </p:nvSpPr>
          <p:spPr bwMode="auto">
            <a:xfrm flipV="1">
              <a:off x="2898" y="1506"/>
              <a:ext cx="2" cy="4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75" name="Line 379"/>
            <p:cNvSpPr>
              <a:spLocks noChangeShapeType="1"/>
            </p:cNvSpPr>
            <p:nvPr userDrawn="1"/>
          </p:nvSpPr>
          <p:spPr bwMode="auto">
            <a:xfrm flipV="1">
              <a:off x="3334" y="1496"/>
              <a:ext cx="1" cy="23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76" name="Line 380"/>
            <p:cNvSpPr>
              <a:spLocks noChangeShapeType="1"/>
            </p:cNvSpPr>
            <p:nvPr userDrawn="1"/>
          </p:nvSpPr>
          <p:spPr bwMode="auto">
            <a:xfrm>
              <a:off x="3382" y="2544"/>
              <a:ext cx="184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77" name="Line 381"/>
            <p:cNvSpPr>
              <a:spLocks noChangeShapeType="1"/>
            </p:cNvSpPr>
            <p:nvPr userDrawn="1"/>
          </p:nvSpPr>
          <p:spPr bwMode="auto">
            <a:xfrm>
              <a:off x="3342" y="2592"/>
              <a:ext cx="1" cy="24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78" name="Line 382"/>
            <p:cNvSpPr>
              <a:spLocks noChangeShapeType="1"/>
            </p:cNvSpPr>
            <p:nvPr userDrawn="1"/>
          </p:nvSpPr>
          <p:spPr bwMode="auto">
            <a:xfrm>
              <a:off x="2866" y="2780"/>
              <a:ext cx="4" cy="48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79" name="Line 383"/>
            <p:cNvSpPr>
              <a:spLocks noChangeShapeType="1"/>
            </p:cNvSpPr>
            <p:nvPr userDrawn="1"/>
          </p:nvSpPr>
          <p:spPr bwMode="auto">
            <a:xfrm>
              <a:off x="2442" y="2600"/>
              <a:ext cx="1" cy="21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80" name="Line 384"/>
            <p:cNvSpPr>
              <a:spLocks noChangeShapeType="1"/>
            </p:cNvSpPr>
            <p:nvPr userDrawn="1"/>
          </p:nvSpPr>
          <p:spPr bwMode="auto">
            <a:xfrm flipH="1">
              <a:off x="2202" y="2548"/>
              <a:ext cx="180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81" name="Line 385"/>
            <p:cNvSpPr>
              <a:spLocks noChangeShapeType="1"/>
            </p:cNvSpPr>
            <p:nvPr userDrawn="1"/>
          </p:nvSpPr>
          <p:spPr bwMode="auto">
            <a:xfrm flipH="1" flipV="1">
              <a:off x="2204" y="1806"/>
              <a:ext cx="174" cy="6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82" name="Line 386"/>
            <p:cNvSpPr>
              <a:spLocks noChangeShapeType="1"/>
            </p:cNvSpPr>
            <p:nvPr userDrawn="1"/>
          </p:nvSpPr>
          <p:spPr bwMode="auto">
            <a:xfrm>
              <a:off x="3390" y="1796"/>
              <a:ext cx="184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83" name="Freeform 387"/>
            <p:cNvSpPr>
              <a:spLocks/>
            </p:cNvSpPr>
            <p:nvPr userDrawn="1"/>
          </p:nvSpPr>
          <p:spPr bwMode="auto">
            <a:xfrm>
              <a:off x="2770" y="2184"/>
              <a:ext cx="224" cy="260"/>
            </a:xfrm>
            <a:custGeom>
              <a:avLst/>
              <a:gdLst/>
              <a:ahLst/>
              <a:cxnLst>
                <a:cxn ang="0">
                  <a:pos x="104" y="260"/>
                </a:cxn>
                <a:cxn ang="0">
                  <a:pos x="104" y="260"/>
                </a:cxn>
                <a:cxn ang="0">
                  <a:pos x="86" y="256"/>
                </a:cxn>
                <a:cxn ang="0">
                  <a:pos x="68" y="250"/>
                </a:cxn>
                <a:cxn ang="0">
                  <a:pos x="50" y="242"/>
                </a:cxn>
                <a:cxn ang="0">
                  <a:pos x="30" y="230"/>
                </a:cxn>
                <a:cxn ang="0">
                  <a:pos x="20" y="222"/>
                </a:cxn>
                <a:cxn ang="0">
                  <a:pos x="12" y="212"/>
                </a:cxn>
                <a:cxn ang="0">
                  <a:pos x="6" y="202"/>
                </a:cxn>
                <a:cxn ang="0">
                  <a:pos x="2" y="190"/>
                </a:cxn>
                <a:cxn ang="0">
                  <a:pos x="0" y="178"/>
                </a:cxn>
                <a:cxn ang="0">
                  <a:pos x="0" y="164"/>
                </a:cxn>
                <a:cxn ang="0">
                  <a:pos x="0" y="164"/>
                </a:cxn>
                <a:cxn ang="0">
                  <a:pos x="2" y="150"/>
                </a:cxn>
                <a:cxn ang="0">
                  <a:pos x="6" y="134"/>
                </a:cxn>
                <a:cxn ang="0">
                  <a:pos x="12" y="122"/>
                </a:cxn>
                <a:cxn ang="0">
                  <a:pos x="18" y="108"/>
                </a:cxn>
                <a:cxn ang="0">
                  <a:pos x="32" y="84"/>
                </a:cxn>
                <a:cxn ang="0">
                  <a:pos x="48" y="64"/>
                </a:cxn>
                <a:cxn ang="0">
                  <a:pos x="62" y="46"/>
                </a:cxn>
                <a:cxn ang="0">
                  <a:pos x="76" y="34"/>
                </a:cxn>
                <a:cxn ang="0">
                  <a:pos x="88" y="24"/>
                </a:cxn>
                <a:cxn ang="0">
                  <a:pos x="132" y="0"/>
                </a:cxn>
                <a:cxn ang="0">
                  <a:pos x="132" y="0"/>
                </a:cxn>
                <a:cxn ang="0">
                  <a:pos x="146" y="16"/>
                </a:cxn>
                <a:cxn ang="0">
                  <a:pos x="162" y="32"/>
                </a:cxn>
                <a:cxn ang="0">
                  <a:pos x="178" y="54"/>
                </a:cxn>
                <a:cxn ang="0">
                  <a:pos x="194" y="78"/>
                </a:cxn>
                <a:cxn ang="0">
                  <a:pos x="210" y="102"/>
                </a:cxn>
                <a:cxn ang="0">
                  <a:pos x="216" y="116"/>
                </a:cxn>
                <a:cxn ang="0">
                  <a:pos x="220" y="128"/>
                </a:cxn>
                <a:cxn ang="0">
                  <a:pos x="222" y="140"/>
                </a:cxn>
                <a:cxn ang="0">
                  <a:pos x="224" y="152"/>
                </a:cxn>
                <a:cxn ang="0">
                  <a:pos x="224" y="152"/>
                </a:cxn>
                <a:cxn ang="0">
                  <a:pos x="222" y="174"/>
                </a:cxn>
                <a:cxn ang="0">
                  <a:pos x="218" y="194"/>
                </a:cxn>
                <a:cxn ang="0">
                  <a:pos x="210" y="212"/>
                </a:cxn>
                <a:cxn ang="0">
                  <a:pos x="204" y="220"/>
                </a:cxn>
                <a:cxn ang="0">
                  <a:pos x="198" y="228"/>
                </a:cxn>
                <a:cxn ang="0">
                  <a:pos x="190" y="236"/>
                </a:cxn>
                <a:cxn ang="0">
                  <a:pos x="180" y="242"/>
                </a:cxn>
                <a:cxn ang="0">
                  <a:pos x="170" y="246"/>
                </a:cxn>
                <a:cxn ang="0">
                  <a:pos x="160" y="252"/>
                </a:cxn>
                <a:cxn ang="0">
                  <a:pos x="148" y="254"/>
                </a:cxn>
                <a:cxn ang="0">
                  <a:pos x="134" y="258"/>
                </a:cxn>
                <a:cxn ang="0">
                  <a:pos x="104" y="260"/>
                </a:cxn>
                <a:cxn ang="0">
                  <a:pos x="104" y="260"/>
                </a:cxn>
              </a:cxnLst>
              <a:rect l="0" t="0" r="r" b="b"/>
              <a:pathLst>
                <a:path w="224" h="260">
                  <a:moveTo>
                    <a:pt x="104" y="260"/>
                  </a:moveTo>
                  <a:lnTo>
                    <a:pt x="104" y="260"/>
                  </a:lnTo>
                  <a:lnTo>
                    <a:pt x="86" y="256"/>
                  </a:lnTo>
                  <a:lnTo>
                    <a:pt x="68" y="250"/>
                  </a:lnTo>
                  <a:lnTo>
                    <a:pt x="50" y="242"/>
                  </a:lnTo>
                  <a:lnTo>
                    <a:pt x="30" y="230"/>
                  </a:lnTo>
                  <a:lnTo>
                    <a:pt x="20" y="222"/>
                  </a:lnTo>
                  <a:lnTo>
                    <a:pt x="12" y="212"/>
                  </a:lnTo>
                  <a:lnTo>
                    <a:pt x="6" y="202"/>
                  </a:lnTo>
                  <a:lnTo>
                    <a:pt x="2" y="190"/>
                  </a:lnTo>
                  <a:lnTo>
                    <a:pt x="0" y="178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50"/>
                  </a:lnTo>
                  <a:lnTo>
                    <a:pt x="6" y="134"/>
                  </a:lnTo>
                  <a:lnTo>
                    <a:pt x="12" y="122"/>
                  </a:lnTo>
                  <a:lnTo>
                    <a:pt x="18" y="108"/>
                  </a:lnTo>
                  <a:lnTo>
                    <a:pt x="32" y="84"/>
                  </a:lnTo>
                  <a:lnTo>
                    <a:pt x="48" y="64"/>
                  </a:lnTo>
                  <a:lnTo>
                    <a:pt x="62" y="46"/>
                  </a:lnTo>
                  <a:lnTo>
                    <a:pt x="76" y="34"/>
                  </a:lnTo>
                  <a:lnTo>
                    <a:pt x="88" y="24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46" y="16"/>
                  </a:lnTo>
                  <a:lnTo>
                    <a:pt x="162" y="32"/>
                  </a:lnTo>
                  <a:lnTo>
                    <a:pt x="178" y="54"/>
                  </a:lnTo>
                  <a:lnTo>
                    <a:pt x="194" y="78"/>
                  </a:lnTo>
                  <a:lnTo>
                    <a:pt x="210" y="102"/>
                  </a:lnTo>
                  <a:lnTo>
                    <a:pt x="216" y="116"/>
                  </a:lnTo>
                  <a:lnTo>
                    <a:pt x="220" y="128"/>
                  </a:lnTo>
                  <a:lnTo>
                    <a:pt x="222" y="140"/>
                  </a:lnTo>
                  <a:lnTo>
                    <a:pt x="224" y="152"/>
                  </a:lnTo>
                  <a:lnTo>
                    <a:pt x="224" y="152"/>
                  </a:lnTo>
                  <a:lnTo>
                    <a:pt x="222" y="174"/>
                  </a:lnTo>
                  <a:lnTo>
                    <a:pt x="218" y="194"/>
                  </a:lnTo>
                  <a:lnTo>
                    <a:pt x="210" y="212"/>
                  </a:lnTo>
                  <a:lnTo>
                    <a:pt x="204" y="220"/>
                  </a:lnTo>
                  <a:lnTo>
                    <a:pt x="198" y="228"/>
                  </a:lnTo>
                  <a:lnTo>
                    <a:pt x="190" y="236"/>
                  </a:lnTo>
                  <a:lnTo>
                    <a:pt x="180" y="242"/>
                  </a:lnTo>
                  <a:lnTo>
                    <a:pt x="170" y="246"/>
                  </a:lnTo>
                  <a:lnTo>
                    <a:pt x="160" y="252"/>
                  </a:lnTo>
                  <a:lnTo>
                    <a:pt x="148" y="254"/>
                  </a:lnTo>
                  <a:lnTo>
                    <a:pt x="134" y="258"/>
                  </a:lnTo>
                  <a:lnTo>
                    <a:pt x="104" y="260"/>
                  </a:lnTo>
                  <a:lnTo>
                    <a:pt x="104" y="26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84" name="Freeform 388"/>
            <p:cNvSpPr>
              <a:spLocks/>
            </p:cNvSpPr>
            <p:nvPr userDrawn="1"/>
          </p:nvSpPr>
          <p:spPr bwMode="auto">
            <a:xfrm>
              <a:off x="2924" y="2078"/>
              <a:ext cx="260" cy="224"/>
            </a:xfrm>
            <a:custGeom>
              <a:avLst/>
              <a:gdLst/>
              <a:ahLst/>
              <a:cxnLst>
                <a:cxn ang="0">
                  <a:pos x="260" y="120"/>
                </a:cxn>
                <a:cxn ang="0">
                  <a:pos x="260" y="120"/>
                </a:cxn>
                <a:cxn ang="0">
                  <a:pos x="256" y="136"/>
                </a:cxn>
                <a:cxn ang="0">
                  <a:pos x="250" y="154"/>
                </a:cxn>
                <a:cxn ang="0">
                  <a:pos x="242" y="174"/>
                </a:cxn>
                <a:cxn ang="0">
                  <a:pos x="230" y="194"/>
                </a:cxn>
                <a:cxn ang="0">
                  <a:pos x="222" y="204"/>
                </a:cxn>
                <a:cxn ang="0">
                  <a:pos x="212" y="210"/>
                </a:cxn>
                <a:cxn ang="0">
                  <a:pos x="202" y="216"/>
                </a:cxn>
                <a:cxn ang="0">
                  <a:pos x="190" y="222"/>
                </a:cxn>
                <a:cxn ang="0">
                  <a:pos x="178" y="224"/>
                </a:cxn>
                <a:cxn ang="0">
                  <a:pos x="164" y="224"/>
                </a:cxn>
                <a:cxn ang="0">
                  <a:pos x="164" y="224"/>
                </a:cxn>
                <a:cxn ang="0">
                  <a:pos x="150" y="222"/>
                </a:cxn>
                <a:cxn ang="0">
                  <a:pos x="134" y="218"/>
                </a:cxn>
                <a:cxn ang="0">
                  <a:pos x="122" y="212"/>
                </a:cxn>
                <a:cxn ang="0">
                  <a:pos x="108" y="206"/>
                </a:cxn>
                <a:cxn ang="0">
                  <a:pos x="84" y="192"/>
                </a:cxn>
                <a:cxn ang="0">
                  <a:pos x="64" y="176"/>
                </a:cxn>
                <a:cxn ang="0">
                  <a:pos x="48" y="162"/>
                </a:cxn>
                <a:cxn ang="0">
                  <a:pos x="34" y="148"/>
                </a:cxn>
                <a:cxn ang="0">
                  <a:pos x="24" y="136"/>
                </a:cxn>
                <a:cxn ang="0">
                  <a:pos x="0" y="92"/>
                </a:cxn>
                <a:cxn ang="0">
                  <a:pos x="0" y="92"/>
                </a:cxn>
                <a:cxn ang="0">
                  <a:pos x="16" y="78"/>
                </a:cxn>
                <a:cxn ang="0">
                  <a:pos x="32" y="62"/>
                </a:cxn>
                <a:cxn ang="0">
                  <a:pos x="54" y="46"/>
                </a:cxn>
                <a:cxn ang="0">
                  <a:pos x="78" y="28"/>
                </a:cxn>
                <a:cxn ang="0">
                  <a:pos x="102" y="14"/>
                </a:cxn>
                <a:cxn ang="0">
                  <a:pos x="116" y="8"/>
                </a:cxn>
                <a:cxn ang="0">
                  <a:pos x="128" y="4"/>
                </a:cxn>
                <a:cxn ang="0">
                  <a:pos x="140" y="0"/>
                </a:cxn>
                <a:cxn ang="0">
                  <a:pos x="152" y="0"/>
                </a:cxn>
                <a:cxn ang="0">
                  <a:pos x="152" y="0"/>
                </a:cxn>
                <a:cxn ang="0">
                  <a:pos x="174" y="2"/>
                </a:cxn>
                <a:cxn ang="0">
                  <a:pos x="194" y="6"/>
                </a:cxn>
                <a:cxn ang="0">
                  <a:pos x="212" y="14"/>
                </a:cxn>
                <a:cxn ang="0">
                  <a:pos x="220" y="20"/>
                </a:cxn>
                <a:cxn ang="0">
                  <a:pos x="228" y="26"/>
                </a:cxn>
                <a:cxn ang="0">
                  <a:pos x="236" y="34"/>
                </a:cxn>
                <a:cxn ang="0">
                  <a:pos x="242" y="42"/>
                </a:cxn>
                <a:cxn ang="0">
                  <a:pos x="246" y="52"/>
                </a:cxn>
                <a:cxn ang="0">
                  <a:pos x="252" y="64"/>
                </a:cxn>
                <a:cxn ang="0">
                  <a:pos x="254" y="76"/>
                </a:cxn>
                <a:cxn ang="0">
                  <a:pos x="258" y="90"/>
                </a:cxn>
                <a:cxn ang="0">
                  <a:pos x="260" y="120"/>
                </a:cxn>
                <a:cxn ang="0">
                  <a:pos x="260" y="120"/>
                </a:cxn>
              </a:cxnLst>
              <a:rect l="0" t="0" r="r" b="b"/>
              <a:pathLst>
                <a:path w="260" h="224">
                  <a:moveTo>
                    <a:pt x="260" y="120"/>
                  </a:moveTo>
                  <a:lnTo>
                    <a:pt x="260" y="120"/>
                  </a:lnTo>
                  <a:lnTo>
                    <a:pt x="256" y="136"/>
                  </a:lnTo>
                  <a:lnTo>
                    <a:pt x="250" y="154"/>
                  </a:lnTo>
                  <a:lnTo>
                    <a:pt x="242" y="174"/>
                  </a:lnTo>
                  <a:lnTo>
                    <a:pt x="230" y="194"/>
                  </a:lnTo>
                  <a:lnTo>
                    <a:pt x="222" y="204"/>
                  </a:lnTo>
                  <a:lnTo>
                    <a:pt x="212" y="210"/>
                  </a:lnTo>
                  <a:lnTo>
                    <a:pt x="202" y="216"/>
                  </a:lnTo>
                  <a:lnTo>
                    <a:pt x="190" y="222"/>
                  </a:lnTo>
                  <a:lnTo>
                    <a:pt x="178" y="224"/>
                  </a:lnTo>
                  <a:lnTo>
                    <a:pt x="164" y="224"/>
                  </a:lnTo>
                  <a:lnTo>
                    <a:pt x="164" y="224"/>
                  </a:lnTo>
                  <a:lnTo>
                    <a:pt x="150" y="222"/>
                  </a:lnTo>
                  <a:lnTo>
                    <a:pt x="134" y="218"/>
                  </a:lnTo>
                  <a:lnTo>
                    <a:pt x="122" y="212"/>
                  </a:lnTo>
                  <a:lnTo>
                    <a:pt x="108" y="206"/>
                  </a:lnTo>
                  <a:lnTo>
                    <a:pt x="84" y="192"/>
                  </a:lnTo>
                  <a:lnTo>
                    <a:pt x="64" y="176"/>
                  </a:lnTo>
                  <a:lnTo>
                    <a:pt x="48" y="162"/>
                  </a:lnTo>
                  <a:lnTo>
                    <a:pt x="34" y="148"/>
                  </a:lnTo>
                  <a:lnTo>
                    <a:pt x="24" y="136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16" y="78"/>
                  </a:lnTo>
                  <a:lnTo>
                    <a:pt x="32" y="62"/>
                  </a:lnTo>
                  <a:lnTo>
                    <a:pt x="54" y="46"/>
                  </a:lnTo>
                  <a:lnTo>
                    <a:pt x="78" y="28"/>
                  </a:lnTo>
                  <a:lnTo>
                    <a:pt x="102" y="14"/>
                  </a:lnTo>
                  <a:lnTo>
                    <a:pt x="116" y="8"/>
                  </a:lnTo>
                  <a:lnTo>
                    <a:pt x="128" y="4"/>
                  </a:lnTo>
                  <a:lnTo>
                    <a:pt x="140" y="0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74" y="2"/>
                  </a:lnTo>
                  <a:lnTo>
                    <a:pt x="194" y="6"/>
                  </a:lnTo>
                  <a:lnTo>
                    <a:pt x="212" y="14"/>
                  </a:lnTo>
                  <a:lnTo>
                    <a:pt x="220" y="20"/>
                  </a:lnTo>
                  <a:lnTo>
                    <a:pt x="228" y="26"/>
                  </a:lnTo>
                  <a:lnTo>
                    <a:pt x="236" y="34"/>
                  </a:lnTo>
                  <a:lnTo>
                    <a:pt x="242" y="42"/>
                  </a:lnTo>
                  <a:lnTo>
                    <a:pt x="246" y="52"/>
                  </a:lnTo>
                  <a:lnTo>
                    <a:pt x="252" y="64"/>
                  </a:lnTo>
                  <a:lnTo>
                    <a:pt x="254" y="76"/>
                  </a:lnTo>
                  <a:lnTo>
                    <a:pt x="258" y="90"/>
                  </a:lnTo>
                  <a:lnTo>
                    <a:pt x="260" y="120"/>
                  </a:lnTo>
                  <a:lnTo>
                    <a:pt x="260" y="12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85" name="Freeform 389"/>
            <p:cNvSpPr>
              <a:spLocks/>
            </p:cNvSpPr>
            <p:nvPr userDrawn="1"/>
          </p:nvSpPr>
          <p:spPr bwMode="auto">
            <a:xfrm>
              <a:off x="2618" y="2064"/>
              <a:ext cx="260" cy="224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0" y="104"/>
                </a:cxn>
                <a:cxn ang="0">
                  <a:pos x="4" y="86"/>
                </a:cxn>
                <a:cxn ang="0">
                  <a:pos x="10" y="68"/>
                </a:cxn>
                <a:cxn ang="0">
                  <a:pos x="18" y="48"/>
                </a:cxn>
                <a:cxn ang="0">
                  <a:pos x="30" y="30"/>
                </a:cxn>
                <a:cxn ang="0">
                  <a:pos x="38" y="20"/>
                </a:cxn>
                <a:cxn ang="0">
                  <a:pos x="48" y="12"/>
                </a:cxn>
                <a:cxn ang="0">
                  <a:pos x="58" y="6"/>
                </a:cxn>
                <a:cxn ang="0">
                  <a:pos x="68" y="2"/>
                </a:cxn>
                <a:cxn ang="0">
                  <a:pos x="82" y="0"/>
                </a:cxn>
                <a:cxn ang="0">
                  <a:pos x="96" y="0"/>
                </a:cxn>
                <a:cxn ang="0">
                  <a:pos x="96" y="0"/>
                </a:cxn>
                <a:cxn ang="0">
                  <a:pos x="110" y="2"/>
                </a:cxn>
                <a:cxn ang="0">
                  <a:pos x="124" y="6"/>
                </a:cxn>
                <a:cxn ang="0">
                  <a:pos x="138" y="10"/>
                </a:cxn>
                <a:cxn ang="0">
                  <a:pos x="152" y="16"/>
                </a:cxn>
                <a:cxn ang="0">
                  <a:pos x="176" y="32"/>
                </a:cxn>
                <a:cxn ang="0">
                  <a:pos x="196" y="46"/>
                </a:cxn>
                <a:cxn ang="0">
                  <a:pos x="212" y="62"/>
                </a:cxn>
                <a:cxn ang="0">
                  <a:pos x="226" y="76"/>
                </a:cxn>
                <a:cxn ang="0">
                  <a:pos x="236" y="88"/>
                </a:cxn>
                <a:cxn ang="0">
                  <a:pos x="260" y="132"/>
                </a:cxn>
                <a:cxn ang="0">
                  <a:pos x="260" y="132"/>
                </a:cxn>
                <a:cxn ang="0">
                  <a:pos x="244" y="146"/>
                </a:cxn>
                <a:cxn ang="0">
                  <a:pos x="228" y="160"/>
                </a:cxn>
                <a:cxn ang="0">
                  <a:pos x="206" y="178"/>
                </a:cxn>
                <a:cxn ang="0">
                  <a:pos x="182" y="194"/>
                </a:cxn>
                <a:cxn ang="0">
                  <a:pos x="158" y="210"/>
                </a:cxn>
                <a:cxn ang="0">
                  <a:pos x="144" y="216"/>
                </a:cxn>
                <a:cxn ang="0">
                  <a:pos x="132" y="220"/>
                </a:cxn>
                <a:cxn ang="0">
                  <a:pos x="120" y="222"/>
                </a:cxn>
                <a:cxn ang="0">
                  <a:pos x="108" y="224"/>
                </a:cxn>
                <a:cxn ang="0">
                  <a:pos x="108" y="224"/>
                </a:cxn>
                <a:cxn ang="0">
                  <a:pos x="86" y="222"/>
                </a:cxn>
                <a:cxn ang="0">
                  <a:pos x="66" y="218"/>
                </a:cxn>
                <a:cxn ang="0">
                  <a:pos x="48" y="210"/>
                </a:cxn>
                <a:cxn ang="0">
                  <a:pos x="40" y="204"/>
                </a:cxn>
                <a:cxn ang="0">
                  <a:pos x="32" y="196"/>
                </a:cxn>
                <a:cxn ang="0">
                  <a:pos x="24" y="190"/>
                </a:cxn>
                <a:cxn ang="0">
                  <a:pos x="18" y="180"/>
                </a:cxn>
                <a:cxn ang="0">
                  <a:pos x="12" y="170"/>
                </a:cxn>
                <a:cxn ang="0">
                  <a:pos x="8" y="160"/>
                </a:cxn>
                <a:cxn ang="0">
                  <a:pos x="4" y="148"/>
                </a:cxn>
                <a:cxn ang="0">
                  <a:pos x="2" y="134"/>
                </a:cxn>
                <a:cxn ang="0">
                  <a:pos x="0" y="104"/>
                </a:cxn>
                <a:cxn ang="0">
                  <a:pos x="0" y="104"/>
                </a:cxn>
              </a:cxnLst>
              <a:rect l="0" t="0" r="r" b="b"/>
              <a:pathLst>
                <a:path w="260" h="224">
                  <a:moveTo>
                    <a:pt x="0" y="104"/>
                  </a:moveTo>
                  <a:lnTo>
                    <a:pt x="0" y="104"/>
                  </a:lnTo>
                  <a:lnTo>
                    <a:pt x="4" y="86"/>
                  </a:lnTo>
                  <a:lnTo>
                    <a:pt x="10" y="68"/>
                  </a:lnTo>
                  <a:lnTo>
                    <a:pt x="18" y="48"/>
                  </a:lnTo>
                  <a:lnTo>
                    <a:pt x="30" y="30"/>
                  </a:lnTo>
                  <a:lnTo>
                    <a:pt x="38" y="20"/>
                  </a:lnTo>
                  <a:lnTo>
                    <a:pt x="48" y="12"/>
                  </a:lnTo>
                  <a:lnTo>
                    <a:pt x="58" y="6"/>
                  </a:lnTo>
                  <a:lnTo>
                    <a:pt x="68" y="2"/>
                  </a:lnTo>
                  <a:lnTo>
                    <a:pt x="82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10" y="2"/>
                  </a:lnTo>
                  <a:lnTo>
                    <a:pt x="124" y="6"/>
                  </a:lnTo>
                  <a:lnTo>
                    <a:pt x="138" y="10"/>
                  </a:lnTo>
                  <a:lnTo>
                    <a:pt x="152" y="16"/>
                  </a:lnTo>
                  <a:lnTo>
                    <a:pt x="176" y="32"/>
                  </a:lnTo>
                  <a:lnTo>
                    <a:pt x="196" y="46"/>
                  </a:lnTo>
                  <a:lnTo>
                    <a:pt x="212" y="62"/>
                  </a:lnTo>
                  <a:lnTo>
                    <a:pt x="226" y="76"/>
                  </a:lnTo>
                  <a:lnTo>
                    <a:pt x="236" y="88"/>
                  </a:lnTo>
                  <a:lnTo>
                    <a:pt x="260" y="132"/>
                  </a:lnTo>
                  <a:lnTo>
                    <a:pt x="260" y="132"/>
                  </a:lnTo>
                  <a:lnTo>
                    <a:pt x="244" y="146"/>
                  </a:lnTo>
                  <a:lnTo>
                    <a:pt x="228" y="160"/>
                  </a:lnTo>
                  <a:lnTo>
                    <a:pt x="206" y="178"/>
                  </a:lnTo>
                  <a:lnTo>
                    <a:pt x="182" y="194"/>
                  </a:lnTo>
                  <a:lnTo>
                    <a:pt x="158" y="210"/>
                  </a:lnTo>
                  <a:lnTo>
                    <a:pt x="144" y="216"/>
                  </a:lnTo>
                  <a:lnTo>
                    <a:pt x="132" y="220"/>
                  </a:lnTo>
                  <a:lnTo>
                    <a:pt x="120" y="222"/>
                  </a:lnTo>
                  <a:lnTo>
                    <a:pt x="108" y="224"/>
                  </a:lnTo>
                  <a:lnTo>
                    <a:pt x="108" y="224"/>
                  </a:lnTo>
                  <a:lnTo>
                    <a:pt x="86" y="222"/>
                  </a:lnTo>
                  <a:lnTo>
                    <a:pt x="66" y="218"/>
                  </a:lnTo>
                  <a:lnTo>
                    <a:pt x="48" y="210"/>
                  </a:lnTo>
                  <a:lnTo>
                    <a:pt x="40" y="204"/>
                  </a:lnTo>
                  <a:lnTo>
                    <a:pt x="32" y="196"/>
                  </a:lnTo>
                  <a:lnTo>
                    <a:pt x="24" y="190"/>
                  </a:lnTo>
                  <a:lnTo>
                    <a:pt x="18" y="180"/>
                  </a:lnTo>
                  <a:lnTo>
                    <a:pt x="12" y="170"/>
                  </a:lnTo>
                  <a:lnTo>
                    <a:pt x="8" y="160"/>
                  </a:lnTo>
                  <a:lnTo>
                    <a:pt x="4" y="148"/>
                  </a:lnTo>
                  <a:lnTo>
                    <a:pt x="2" y="134"/>
                  </a:lnTo>
                  <a:lnTo>
                    <a:pt x="0" y="104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86" name="Freeform 390"/>
            <p:cNvSpPr>
              <a:spLocks/>
            </p:cNvSpPr>
            <p:nvPr userDrawn="1"/>
          </p:nvSpPr>
          <p:spPr bwMode="auto">
            <a:xfrm>
              <a:off x="2804" y="1898"/>
              <a:ext cx="224" cy="260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20" y="0"/>
                </a:cxn>
                <a:cxn ang="0">
                  <a:pos x="138" y="4"/>
                </a:cxn>
                <a:cxn ang="0">
                  <a:pos x="154" y="8"/>
                </a:cxn>
                <a:cxn ang="0">
                  <a:pos x="174" y="18"/>
                </a:cxn>
                <a:cxn ang="0">
                  <a:pos x="194" y="30"/>
                </a:cxn>
                <a:cxn ang="0">
                  <a:pos x="204" y="38"/>
                </a:cxn>
                <a:cxn ang="0">
                  <a:pos x="210" y="46"/>
                </a:cxn>
                <a:cxn ang="0">
                  <a:pos x="218" y="56"/>
                </a:cxn>
                <a:cxn ang="0">
                  <a:pos x="222" y="68"/>
                </a:cxn>
                <a:cxn ang="0">
                  <a:pos x="224" y="82"/>
                </a:cxn>
                <a:cxn ang="0">
                  <a:pos x="224" y="96"/>
                </a:cxn>
                <a:cxn ang="0">
                  <a:pos x="224" y="96"/>
                </a:cxn>
                <a:cxn ang="0">
                  <a:pos x="222" y="110"/>
                </a:cxn>
                <a:cxn ang="0">
                  <a:pos x="218" y="124"/>
                </a:cxn>
                <a:cxn ang="0">
                  <a:pos x="212" y="138"/>
                </a:cxn>
                <a:cxn ang="0">
                  <a:pos x="206" y="152"/>
                </a:cxn>
                <a:cxn ang="0">
                  <a:pos x="192" y="174"/>
                </a:cxn>
                <a:cxn ang="0">
                  <a:pos x="176" y="196"/>
                </a:cxn>
                <a:cxn ang="0">
                  <a:pos x="162" y="212"/>
                </a:cxn>
                <a:cxn ang="0">
                  <a:pos x="148" y="224"/>
                </a:cxn>
                <a:cxn ang="0">
                  <a:pos x="136" y="236"/>
                </a:cxn>
                <a:cxn ang="0">
                  <a:pos x="92" y="260"/>
                </a:cxn>
                <a:cxn ang="0">
                  <a:pos x="92" y="260"/>
                </a:cxn>
                <a:cxn ang="0">
                  <a:pos x="78" y="244"/>
                </a:cxn>
                <a:cxn ang="0">
                  <a:pos x="62" y="228"/>
                </a:cxn>
                <a:cxn ang="0">
                  <a:pos x="46" y="206"/>
                </a:cxn>
                <a:cxn ang="0">
                  <a:pos x="28" y="182"/>
                </a:cxn>
                <a:cxn ang="0">
                  <a:pos x="14" y="156"/>
                </a:cxn>
                <a:cxn ang="0">
                  <a:pos x="8" y="144"/>
                </a:cxn>
                <a:cxn ang="0">
                  <a:pos x="4" y="132"/>
                </a:cxn>
                <a:cxn ang="0">
                  <a:pos x="0" y="120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2" y="86"/>
                </a:cxn>
                <a:cxn ang="0">
                  <a:pos x="6" y="66"/>
                </a:cxn>
                <a:cxn ang="0">
                  <a:pos x="14" y="48"/>
                </a:cxn>
                <a:cxn ang="0">
                  <a:pos x="20" y="38"/>
                </a:cxn>
                <a:cxn ang="0">
                  <a:pos x="26" y="32"/>
                </a:cxn>
                <a:cxn ang="0">
                  <a:pos x="34" y="24"/>
                </a:cxn>
                <a:cxn ang="0">
                  <a:pos x="44" y="18"/>
                </a:cxn>
                <a:cxn ang="0">
                  <a:pos x="52" y="12"/>
                </a:cxn>
                <a:cxn ang="0">
                  <a:pos x="64" y="8"/>
                </a:cxn>
                <a:cxn ang="0">
                  <a:pos x="76" y="4"/>
                </a:cxn>
                <a:cxn ang="0">
                  <a:pos x="90" y="2"/>
                </a:cxn>
                <a:cxn ang="0">
                  <a:pos x="120" y="0"/>
                </a:cxn>
                <a:cxn ang="0">
                  <a:pos x="120" y="0"/>
                </a:cxn>
              </a:cxnLst>
              <a:rect l="0" t="0" r="r" b="b"/>
              <a:pathLst>
                <a:path w="224" h="260">
                  <a:moveTo>
                    <a:pt x="120" y="0"/>
                  </a:moveTo>
                  <a:lnTo>
                    <a:pt x="120" y="0"/>
                  </a:lnTo>
                  <a:lnTo>
                    <a:pt x="138" y="4"/>
                  </a:lnTo>
                  <a:lnTo>
                    <a:pt x="154" y="8"/>
                  </a:lnTo>
                  <a:lnTo>
                    <a:pt x="174" y="18"/>
                  </a:lnTo>
                  <a:lnTo>
                    <a:pt x="194" y="30"/>
                  </a:lnTo>
                  <a:lnTo>
                    <a:pt x="204" y="38"/>
                  </a:lnTo>
                  <a:lnTo>
                    <a:pt x="210" y="46"/>
                  </a:lnTo>
                  <a:lnTo>
                    <a:pt x="218" y="56"/>
                  </a:lnTo>
                  <a:lnTo>
                    <a:pt x="222" y="68"/>
                  </a:lnTo>
                  <a:lnTo>
                    <a:pt x="224" y="82"/>
                  </a:lnTo>
                  <a:lnTo>
                    <a:pt x="224" y="96"/>
                  </a:lnTo>
                  <a:lnTo>
                    <a:pt x="224" y="96"/>
                  </a:lnTo>
                  <a:lnTo>
                    <a:pt x="222" y="110"/>
                  </a:lnTo>
                  <a:lnTo>
                    <a:pt x="218" y="124"/>
                  </a:lnTo>
                  <a:lnTo>
                    <a:pt x="212" y="138"/>
                  </a:lnTo>
                  <a:lnTo>
                    <a:pt x="206" y="152"/>
                  </a:lnTo>
                  <a:lnTo>
                    <a:pt x="192" y="174"/>
                  </a:lnTo>
                  <a:lnTo>
                    <a:pt x="176" y="196"/>
                  </a:lnTo>
                  <a:lnTo>
                    <a:pt x="162" y="212"/>
                  </a:lnTo>
                  <a:lnTo>
                    <a:pt x="148" y="224"/>
                  </a:lnTo>
                  <a:lnTo>
                    <a:pt x="136" y="236"/>
                  </a:lnTo>
                  <a:lnTo>
                    <a:pt x="92" y="260"/>
                  </a:lnTo>
                  <a:lnTo>
                    <a:pt x="92" y="260"/>
                  </a:lnTo>
                  <a:lnTo>
                    <a:pt x="78" y="244"/>
                  </a:lnTo>
                  <a:lnTo>
                    <a:pt x="62" y="228"/>
                  </a:lnTo>
                  <a:lnTo>
                    <a:pt x="46" y="206"/>
                  </a:lnTo>
                  <a:lnTo>
                    <a:pt x="28" y="182"/>
                  </a:lnTo>
                  <a:lnTo>
                    <a:pt x="14" y="156"/>
                  </a:lnTo>
                  <a:lnTo>
                    <a:pt x="8" y="144"/>
                  </a:lnTo>
                  <a:lnTo>
                    <a:pt x="4" y="132"/>
                  </a:lnTo>
                  <a:lnTo>
                    <a:pt x="0" y="120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2" y="86"/>
                  </a:lnTo>
                  <a:lnTo>
                    <a:pt x="6" y="66"/>
                  </a:lnTo>
                  <a:lnTo>
                    <a:pt x="14" y="48"/>
                  </a:lnTo>
                  <a:lnTo>
                    <a:pt x="20" y="38"/>
                  </a:lnTo>
                  <a:lnTo>
                    <a:pt x="26" y="32"/>
                  </a:lnTo>
                  <a:lnTo>
                    <a:pt x="34" y="24"/>
                  </a:lnTo>
                  <a:lnTo>
                    <a:pt x="44" y="18"/>
                  </a:lnTo>
                  <a:lnTo>
                    <a:pt x="52" y="12"/>
                  </a:lnTo>
                  <a:lnTo>
                    <a:pt x="64" y="8"/>
                  </a:lnTo>
                  <a:lnTo>
                    <a:pt x="76" y="4"/>
                  </a:lnTo>
                  <a:lnTo>
                    <a:pt x="90" y="2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87" name="Freeform 391"/>
            <p:cNvSpPr>
              <a:spLocks/>
            </p:cNvSpPr>
            <p:nvPr userDrawn="1"/>
          </p:nvSpPr>
          <p:spPr bwMode="auto">
            <a:xfrm>
              <a:off x="2710" y="1790"/>
              <a:ext cx="384" cy="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0" y="12"/>
                </a:cxn>
                <a:cxn ang="0">
                  <a:pos x="98" y="42"/>
                </a:cxn>
                <a:cxn ang="0">
                  <a:pos x="132" y="60"/>
                </a:cxn>
                <a:cxn ang="0">
                  <a:pos x="164" y="76"/>
                </a:cxn>
                <a:cxn ang="0">
                  <a:pos x="186" y="90"/>
                </a:cxn>
                <a:cxn ang="0">
                  <a:pos x="192" y="96"/>
                </a:cxn>
                <a:cxn ang="0">
                  <a:pos x="194" y="100"/>
                </a:cxn>
                <a:cxn ang="0">
                  <a:pos x="194" y="100"/>
                </a:cxn>
                <a:cxn ang="0">
                  <a:pos x="264" y="62"/>
                </a:cxn>
                <a:cxn ang="0">
                  <a:pos x="326" y="32"/>
                </a:cxn>
                <a:cxn ang="0">
                  <a:pos x="356" y="18"/>
                </a:cxn>
                <a:cxn ang="0">
                  <a:pos x="384" y="6"/>
                </a:cxn>
              </a:cxnLst>
              <a:rect l="0" t="0" r="r" b="b"/>
              <a:pathLst>
                <a:path w="384" h="100">
                  <a:moveTo>
                    <a:pt x="0" y="0"/>
                  </a:moveTo>
                  <a:lnTo>
                    <a:pt x="0" y="0"/>
                  </a:lnTo>
                  <a:lnTo>
                    <a:pt x="30" y="12"/>
                  </a:lnTo>
                  <a:lnTo>
                    <a:pt x="98" y="42"/>
                  </a:lnTo>
                  <a:lnTo>
                    <a:pt x="132" y="60"/>
                  </a:lnTo>
                  <a:lnTo>
                    <a:pt x="164" y="76"/>
                  </a:lnTo>
                  <a:lnTo>
                    <a:pt x="186" y="90"/>
                  </a:lnTo>
                  <a:lnTo>
                    <a:pt x="192" y="96"/>
                  </a:lnTo>
                  <a:lnTo>
                    <a:pt x="194" y="100"/>
                  </a:lnTo>
                  <a:lnTo>
                    <a:pt x="194" y="100"/>
                  </a:lnTo>
                  <a:lnTo>
                    <a:pt x="264" y="62"/>
                  </a:lnTo>
                  <a:lnTo>
                    <a:pt x="326" y="32"/>
                  </a:lnTo>
                  <a:lnTo>
                    <a:pt x="356" y="18"/>
                  </a:lnTo>
                  <a:lnTo>
                    <a:pt x="384" y="6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88" name="Freeform 392"/>
            <p:cNvSpPr>
              <a:spLocks/>
            </p:cNvSpPr>
            <p:nvPr userDrawn="1"/>
          </p:nvSpPr>
          <p:spPr bwMode="auto">
            <a:xfrm>
              <a:off x="3194" y="2044"/>
              <a:ext cx="70" cy="278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70" y="0"/>
                </a:cxn>
                <a:cxn ang="0">
                  <a:pos x="42" y="62"/>
                </a:cxn>
                <a:cxn ang="0">
                  <a:pos x="20" y="110"/>
                </a:cxn>
                <a:cxn ang="0">
                  <a:pos x="10" y="128"/>
                </a:cxn>
                <a:cxn ang="0">
                  <a:pos x="0" y="140"/>
                </a:cxn>
                <a:cxn ang="0">
                  <a:pos x="0" y="140"/>
                </a:cxn>
                <a:cxn ang="0">
                  <a:pos x="8" y="152"/>
                </a:cxn>
                <a:cxn ang="0">
                  <a:pos x="28" y="182"/>
                </a:cxn>
                <a:cxn ang="0">
                  <a:pos x="40" y="202"/>
                </a:cxn>
                <a:cxn ang="0">
                  <a:pos x="52" y="226"/>
                </a:cxn>
                <a:cxn ang="0">
                  <a:pos x="60" y="250"/>
                </a:cxn>
                <a:cxn ang="0">
                  <a:pos x="68" y="278"/>
                </a:cxn>
              </a:cxnLst>
              <a:rect l="0" t="0" r="r" b="b"/>
              <a:pathLst>
                <a:path w="70" h="278">
                  <a:moveTo>
                    <a:pt x="70" y="0"/>
                  </a:moveTo>
                  <a:lnTo>
                    <a:pt x="70" y="0"/>
                  </a:lnTo>
                  <a:lnTo>
                    <a:pt x="42" y="62"/>
                  </a:lnTo>
                  <a:lnTo>
                    <a:pt x="20" y="110"/>
                  </a:lnTo>
                  <a:lnTo>
                    <a:pt x="10" y="128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8" y="152"/>
                  </a:lnTo>
                  <a:lnTo>
                    <a:pt x="28" y="182"/>
                  </a:lnTo>
                  <a:lnTo>
                    <a:pt x="40" y="202"/>
                  </a:lnTo>
                  <a:lnTo>
                    <a:pt x="52" y="226"/>
                  </a:lnTo>
                  <a:lnTo>
                    <a:pt x="60" y="250"/>
                  </a:lnTo>
                  <a:lnTo>
                    <a:pt x="68" y="278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89" name="Freeform 393"/>
            <p:cNvSpPr>
              <a:spLocks/>
            </p:cNvSpPr>
            <p:nvPr userDrawn="1"/>
          </p:nvSpPr>
          <p:spPr bwMode="auto">
            <a:xfrm>
              <a:off x="2748" y="2454"/>
              <a:ext cx="298" cy="94"/>
            </a:xfrm>
            <a:custGeom>
              <a:avLst/>
              <a:gdLst/>
              <a:ahLst/>
              <a:cxnLst>
                <a:cxn ang="0">
                  <a:pos x="298" y="82"/>
                </a:cxn>
                <a:cxn ang="0">
                  <a:pos x="298" y="82"/>
                </a:cxn>
                <a:cxn ang="0">
                  <a:pos x="278" y="74"/>
                </a:cxn>
                <a:cxn ang="0">
                  <a:pos x="234" y="56"/>
                </a:cxn>
                <a:cxn ang="0">
                  <a:pos x="208" y="44"/>
                </a:cxn>
                <a:cxn ang="0">
                  <a:pos x="182" y="30"/>
                </a:cxn>
                <a:cxn ang="0">
                  <a:pos x="162" y="14"/>
                </a:cxn>
                <a:cxn ang="0">
                  <a:pos x="152" y="8"/>
                </a:cxn>
                <a:cxn ang="0">
                  <a:pos x="146" y="0"/>
                </a:cxn>
                <a:cxn ang="0">
                  <a:pos x="146" y="0"/>
                </a:cxn>
                <a:cxn ang="0">
                  <a:pos x="128" y="14"/>
                </a:cxn>
                <a:cxn ang="0">
                  <a:pos x="84" y="44"/>
                </a:cxn>
                <a:cxn ang="0">
                  <a:pos x="36" y="76"/>
                </a:cxn>
                <a:cxn ang="0">
                  <a:pos x="14" y="88"/>
                </a:cxn>
                <a:cxn ang="0">
                  <a:pos x="0" y="94"/>
                </a:cxn>
              </a:cxnLst>
              <a:rect l="0" t="0" r="r" b="b"/>
              <a:pathLst>
                <a:path w="298" h="94">
                  <a:moveTo>
                    <a:pt x="298" y="82"/>
                  </a:moveTo>
                  <a:lnTo>
                    <a:pt x="298" y="82"/>
                  </a:lnTo>
                  <a:lnTo>
                    <a:pt x="278" y="74"/>
                  </a:lnTo>
                  <a:lnTo>
                    <a:pt x="234" y="56"/>
                  </a:lnTo>
                  <a:lnTo>
                    <a:pt x="208" y="44"/>
                  </a:lnTo>
                  <a:lnTo>
                    <a:pt x="182" y="30"/>
                  </a:lnTo>
                  <a:lnTo>
                    <a:pt x="162" y="14"/>
                  </a:lnTo>
                  <a:lnTo>
                    <a:pt x="152" y="8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28" y="14"/>
                  </a:lnTo>
                  <a:lnTo>
                    <a:pt x="84" y="44"/>
                  </a:lnTo>
                  <a:lnTo>
                    <a:pt x="36" y="76"/>
                  </a:lnTo>
                  <a:lnTo>
                    <a:pt x="14" y="88"/>
                  </a:lnTo>
                  <a:lnTo>
                    <a:pt x="0" y="94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90" name="Freeform 394"/>
            <p:cNvSpPr>
              <a:spLocks/>
            </p:cNvSpPr>
            <p:nvPr userDrawn="1"/>
          </p:nvSpPr>
          <p:spPr bwMode="auto">
            <a:xfrm>
              <a:off x="2506" y="2026"/>
              <a:ext cx="104" cy="294"/>
            </a:xfrm>
            <a:custGeom>
              <a:avLst/>
              <a:gdLst/>
              <a:ahLst/>
              <a:cxnLst>
                <a:cxn ang="0">
                  <a:pos x="0" y="294"/>
                </a:cxn>
                <a:cxn ang="0">
                  <a:pos x="0" y="294"/>
                </a:cxn>
                <a:cxn ang="0">
                  <a:pos x="12" y="280"/>
                </a:cxn>
                <a:cxn ang="0">
                  <a:pos x="40" y="246"/>
                </a:cxn>
                <a:cxn ang="0">
                  <a:pos x="74" y="208"/>
                </a:cxn>
                <a:cxn ang="0">
                  <a:pos x="90" y="194"/>
                </a:cxn>
                <a:cxn ang="0">
                  <a:pos x="104" y="186"/>
                </a:cxn>
                <a:cxn ang="0">
                  <a:pos x="104" y="186"/>
                </a:cxn>
                <a:cxn ang="0">
                  <a:pos x="90" y="166"/>
                </a:cxn>
                <a:cxn ang="0">
                  <a:pos x="60" y="120"/>
                </a:cxn>
                <a:cxn ang="0">
                  <a:pos x="42" y="92"/>
                </a:cxn>
                <a:cxn ang="0">
                  <a:pos x="26" y="60"/>
                </a:cxn>
                <a:cxn ang="0">
                  <a:pos x="12" y="30"/>
                </a:cxn>
                <a:cxn ang="0">
                  <a:pos x="4" y="0"/>
                </a:cxn>
              </a:cxnLst>
              <a:rect l="0" t="0" r="r" b="b"/>
              <a:pathLst>
                <a:path w="104" h="294">
                  <a:moveTo>
                    <a:pt x="0" y="294"/>
                  </a:moveTo>
                  <a:lnTo>
                    <a:pt x="0" y="294"/>
                  </a:lnTo>
                  <a:lnTo>
                    <a:pt x="12" y="280"/>
                  </a:lnTo>
                  <a:lnTo>
                    <a:pt x="40" y="246"/>
                  </a:lnTo>
                  <a:lnTo>
                    <a:pt x="74" y="208"/>
                  </a:lnTo>
                  <a:lnTo>
                    <a:pt x="90" y="194"/>
                  </a:lnTo>
                  <a:lnTo>
                    <a:pt x="104" y="186"/>
                  </a:lnTo>
                  <a:lnTo>
                    <a:pt x="104" y="186"/>
                  </a:lnTo>
                  <a:lnTo>
                    <a:pt x="90" y="166"/>
                  </a:lnTo>
                  <a:lnTo>
                    <a:pt x="60" y="120"/>
                  </a:lnTo>
                  <a:lnTo>
                    <a:pt x="42" y="92"/>
                  </a:lnTo>
                  <a:lnTo>
                    <a:pt x="26" y="60"/>
                  </a:lnTo>
                  <a:lnTo>
                    <a:pt x="12" y="30"/>
                  </a:lnTo>
                  <a:lnTo>
                    <a:pt x="4" y="0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95"/>
          <p:cNvGrpSpPr>
            <a:grpSpLocks/>
          </p:cNvGrpSpPr>
          <p:nvPr/>
        </p:nvGrpSpPr>
        <p:grpSpPr bwMode="auto">
          <a:xfrm>
            <a:off x="152400" y="6211888"/>
            <a:ext cx="512763" cy="493712"/>
            <a:chOff x="2174" y="1480"/>
            <a:chExt cx="1412" cy="1360"/>
          </a:xfrm>
        </p:grpSpPr>
        <p:sp>
          <p:nvSpPr>
            <p:cNvPr id="30092" name="AutoShape 396"/>
            <p:cNvSpPr>
              <a:spLocks noChangeAspect="1" noChangeArrowheads="1" noTextEdit="1"/>
            </p:cNvSpPr>
            <p:nvPr userDrawn="1"/>
          </p:nvSpPr>
          <p:spPr bwMode="auto">
            <a:xfrm>
              <a:off x="2174" y="1480"/>
              <a:ext cx="1412" cy="1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93" name="Rectangle 397"/>
            <p:cNvSpPr>
              <a:spLocks noChangeArrowheads="1"/>
            </p:cNvSpPr>
            <p:nvPr userDrawn="1"/>
          </p:nvSpPr>
          <p:spPr bwMode="auto">
            <a:xfrm>
              <a:off x="2186" y="1492"/>
              <a:ext cx="1388" cy="1336"/>
            </a:xfrm>
            <a:prstGeom prst="rect">
              <a:avLst/>
            </a:prstGeom>
            <a:solidFill>
              <a:srgbClr val="C6ACE5"/>
            </a:solidFill>
            <a:ln w="38100">
              <a:solidFill>
                <a:srgbClr val="460A7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94" name="Freeform 398"/>
            <p:cNvSpPr>
              <a:spLocks/>
            </p:cNvSpPr>
            <p:nvPr userDrawn="1"/>
          </p:nvSpPr>
          <p:spPr bwMode="auto">
            <a:xfrm>
              <a:off x="2246" y="1548"/>
              <a:ext cx="1272" cy="1232"/>
            </a:xfrm>
            <a:custGeom>
              <a:avLst/>
              <a:gdLst/>
              <a:ahLst/>
              <a:cxnLst>
                <a:cxn ang="0">
                  <a:pos x="1272" y="648"/>
                </a:cxn>
                <a:cxn ang="0">
                  <a:pos x="1260" y="740"/>
                </a:cxn>
                <a:cxn ang="0">
                  <a:pos x="1234" y="828"/>
                </a:cxn>
                <a:cxn ang="0">
                  <a:pos x="1198" y="910"/>
                </a:cxn>
                <a:cxn ang="0">
                  <a:pos x="1148" y="984"/>
                </a:cxn>
                <a:cxn ang="0">
                  <a:pos x="1090" y="1052"/>
                </a:cxn>
                <a:cxn ang="0">
                  <a:pos x="1022" y="1110"/>
                </a:cxn>
                <a:cxn ang="0">
                  <a:pos x="948" y="1158"/>
                </a:cxn>
                <a:cxn ang="0">
                  <a:pos x="866" y="1194"/>
                </a:cxn>
                <a:cxn ang="0">
                  <a:pos x="776" y="1220"/>
                </a:cxn>
                <a:cxn ang="0">
                  <a:pos x="684" y="1230"/>
                </a:cxn>
                <a:cxn ang="0">
                  <a:pos x="620" y="1232"/>
                </a:cxn>
                <a:cxn ang="0">
                  <a:pos x="526" y="1220"/>
                </a:cxn>
                <a:cxn ang="0">
                  <a:pos x="434" y="1196"/>
                </a:cxn>
                <a:cxn ang="0">
                  <a:pos x="350" y="1162"/>
                </a:cxn>
                <a:cxn ang="0">
                  <a:pos x="270" y="1116"/>
                </a:cxn>
                <a:cxn ang="0">
                  <a:pos x="198" y="1060"/>
                </a:cxn>
                <a:cxn ang="0">
                  <a:pos x="134" y="994"/>
                </a:cxn>
                <a:cxn ang="0">
                  <a:pos x="82" y="922"/>
                </a:cxn>
                <a:cxn ang="0">
                  <a:pos x="42" y="842"/>
                </a:cxn>
                <a:cxn ang="0">
                  <a:pos x="14" y="756"/>
                </a:cxn>
                <a:cxn ang="0">
                  <a:pos x="0" y="664"/>
                </a:cxn>
                <a:cxn ang="0">
                  <a:pos x="0" y="600"/>
                </a:cxn>
                <a:cxn ang="0">
                  <a:pos x="14" y="506"/>
                </a:cxn>
                <a:cxn ang="0">
                  <a:pos x="42" y="418"/>
                </a:cxn>
                <a:cxn ang="0">
                  <a:pos x="82" y="334"/>
                </a:cxn>
                <a:cxn ang="0">
                  <a:pos x="134" y="258"/>
                </a:cxn>
                <a:cxn ang="0">
                  <a:pos x="198" y="188"/>
                </a:cxn>
                <a:cxn ang="0">
                  <a:pos x="270" y="128"/>
                </a:cxn>
                <a:cxn ang="0">
                  <a:pos x="350" y="78"/>
                </a:cxn>
                <a:cxn ang="0">
                  <a:pos x="434" y="40"/>
                </a:cxn>
                <a:cxn ang="0">
                  <a:pos x="526" y="12"/>
                </a:cxn>
                <a:cxn ang="0">
                  <a:pos x="620" y="0"/>
                </a:cxn>
                <a:cxn ang="0">
                  <a:pos x="684" y="0"/>
                </a:cxn>
                <a:cxn ang="0">
                  <a:pos x="776" y="12"/>
                </a:cxn>
                <a:cxn ang="0">
                  <a:pos x="866" y="38"/>
                </a:cxn>
                <a:cxn ang="0">
                  <a:pos x="948" y="74"/>
                </a:cxn>
                <a:cxn ang="0">
                  <a:pos x="1022" y="122"/>
                </a:cxn>
                <a:cxn ang="0">
                  <a:pos x="1090" y="180"/>
                </a:cxn>
                <a:cxn ang="0">
                  <a:pos x="1148" y="248"/>
                </a:cxn>
                <a:cxn ang="0">
                  <a:pos x="1198" y="322"/>
                </a:cxn>
                <a:cxn ang="0">
                  <a:pos x="1234" y="404"/>
                </a:cxn>
                <a:cxn ang="0">
                  <a:pos x="1260" y="492"/>
                </a:cxn>
                <a:cxn ang="0">
                  <a:pos x="1272" y="584"/>
                </a:cxn>
              </a:cxnLst>
              <a:rect l="0" t="0" r="r" b="b"/>
              <a:pathLst>
                <a:path w="1272" h="1232">
                  <a:moveTo>
                    <a:pt x="1272" y="616"/>
                  </a:moveTo>
                  <a:lnTo>
                    <a:pt x="1272" y="616"/>
                  </a:lnTo>
                  <a:lnTo>
                    <a:pt x="1272" y="648"/>
                  </a:lnTo>
                  <a:lnTo>
                    <a:pt x="1268" y="678"/>
                  </a:lnTo>
                  <a:lnTo>
                    <a:pt x="1264" y="710"/>
                  </a:lnTo>
                  <a:lnTo>
                    <a:pt x="1260" y="740"/>
                  </a:lnTo>
                  <a:lnTo>
                    <a:pt x="1252" y="770"/>
                  </a:lnTo>
                  <a:lnTo>
                    <a:pt x="1244" y="798"/>
                  </a:lnTo>
                  <a:lnTo>
                    <a:pt x="1234" y="828"/>
                  </a:lnTo>
                  <a:lnTo>
                    <a:pt x="1224" y="856"/>
                  </a:lnTo>
                  <a:lnTo>
                    <a:pt x="1210" y="882"/>
                  </a:lnTo>
                  <a:lnTo>
                    <a:pt x="1198" y="910"/>
                  </a:lnTo>
                  <a:lnTo>
                    <a:pt x="1182" y="936"/>
                  </a:lnTo>
                  <a:lnTo>
                    <a:pt x="1166" y="960"/>
                  </a:lnTo>
                  <a:lnTo>
                    <a:pt x="1148" y="984"/>
                  </a:lnTo>
                  <a:lnTo>
                    <a:pt x="1130" y="1008"/>
                  </a:lnTo>
                  <a:lnTo>
                    <a:pt x="1110" y="1030"/>
                  </a:lnTo>
                  <a:lnTo>
                    <a:pt x="1090" y="1052"/>
                  </a:lnTo>
                  <a:lnTo>
                    <a:pt x="1068" y="1072"/>
                  </a:lnTo>
                  <a:lnTo>
                    <a:pt x="1046" y="1092"/>
                  </a:lnTo>
                  <a:lnTo>
                    <a:pt x="1022" y="1110"/>
                  </a:lnTo>
                  <a:lnTo>
                    <a:pt x="998" y="1126"/>
                  </a:lnTo>
                  <a:lnTo>
                    <a:pt x="974" y="1142"/>
                  </a:lnTo>
                  <a:lnTo>
                    <a:pt x="948" y="1158"/>
                  </a:lnTo>
                  <a:lnTo>
                    <a:pt x="920" y="1172"/>
                  </a:lnTo>
                  <a:lnTo>
                    <a:pt x="894" y="1184"/>
                  </a:lnTo>
                  <a:lnTo>
                    <a:pt x="866" y="1194"/>
                  </a:lnTo>
                  <a:lnTo>
                    <a:pt x="836" y="1204"/>
                  </a:lnTo>
                  <a:lnTo>
                    <a:pt x="806" y="1212"/>
                  </a:lnTo>
                  <a:lnTo>
                    <a:pt x="776" y="1220"/>
                  </a:lnTo>
                  <a:lnTo>
                    <a:pt x="746" y="1224"/>
                  </a:lnTo>
                  <a:lnTo>
                    <a:pt x="716" y="1228"/>
                  </a:lnTo>
                  <a:lnTo>
                    <a:pt x="684" y="1230"/>
                  </a:lnTo>
                  <a:lnTo>
                    <a:pt x="652" y="1232"/>
                  </a:lnTo>
                  <a:lnTo>
                    <a:pt x="652" y="1232"/>
                  </a:lnTo>
                  <a:lnTo>
                    <a:pt x="620" y="1232"/>
                  </a:lnTo>
                  <a:lnTo>
                    <a:pt x="588" y="1228"/>
                  </a:lnTo>
                  <a:lnTo>
                    <a:pt x="556" y="1226"/>
                  </a:lnTo>
                  <a:lnTo>
                    <a:pt x="526" y="1220"/>
                  </a:lnTo>
                  <a:lnTo>
                    <a:pt x="494" y="1214"/>
                  </a:lnTo>
                  <a:lnTo>
                    <a:pt x="464" y="1206"/>
                  </a:lnTo>
                  <a:lnTo>
                    <a:pt x="434" y="1196"/>
                  </a:lnTo>
                  <a:lnTo>
                    <a:pt x="406" y="1186"/>
                  </a:lnTo>
                  <a:lnTo>
                    <a:pt x="378" y="1174"/>
                  </a:lnTo>
                  <a:lnTo>
                    <a:pt x="350" y="1162"/>
                  </a:lnTo>
                  <a:lnTo>
                    <a:pt x="322" y="1146"/>
                  </a:lnTo>
                  <a:lnTo>
                    <a:pt x="296" y="1132"/>
                  </a:lnTo>
                  <a:lnTo>
                    <a:pt x="270" y="1116"/>
                  </a:lnTo>
                  <a:lnTo>
                    <a:pt x="244" y="1098"/>
                  </a:lnTo>
                  <a:lnTo>
                    <a:pt x="220" y="1080"/>
                  </a:lnTo>
                  <a:lnTo>
                    <a:pt x="198" y="1060"/>
                  </a:lnTo>
                  <a:lnTo>
                    <a:pt x="176" y="1038"/>
                  </a:lnTo>
                  <a:lnTo>
                    <a:pt x="154" y="1018"/>
                  </a:lnTo>
                  <a:lnTo>
                    <a:pt x="134" y="994"/>
                  </a:lnTo>
                  <a:lnTo>
                    <a:pt x="116" y="972"/>
                  </a:lnTo>
                  <a:lnTo>
                    <a:pt x="98" y="946"/>
                  </a:lnTo>
                  <a:lnTo>
                    <a:pt x="82" y="922"/>
                  </a:lnTo>
                  <a:lnTo>
                    <a:pt x="68" y="896"/>
                  </a:lnTo>
                  <a:lnTo>
                    <a:pt x="54" y="870"/>
                  </a:lnTo>
                  <a:lnTo>
                    <a:pt x="42" y="842"/>
                  </a:lnTo>
                  <a:lnTo>
                    <a:pt x="30" y="814"/>
                  </a:lnTo>
                  <a:lnTo>
                    <a:pt x="22" y="784"/>
                  </a:lnTo>
                  <a:lnTo>
                    <a:pt x="14" y="756"/>
                  </a:lnTo>
                  <a:lnTo>
                    <a:pt x="8" y="726"/>
                  </a:lnTo>
                  <a:lnTo>
                    <a:pt x="4" y="694"/>
                  </a:lnTo>
                  <a:lnTo>
                    <a:pt x="0" y="664"/>
                  </a:lnTo>
                  <a:lnTo>
                    <a:pt x="0" y="632"/>
                  </a:lnTo>
                  <a:lnTo>
                    <a:pt x="0" y="632"/>
                  </a:lnTo>
                  <a:lnTo>
                    <a:pt x="0" y="600"/>
                  </a:lnTo>
                  <a:lnTo>
                    <a:pt x="4" y="568"/>
                  </a:lnTo>
                  <a:lnTo>
                    <a:pt x="8" y="538"/>
                  </a:lnTo>
                  <a:lnTo>
                    <a:pt x="14" y="506"/>
                  </a:lnTo>
                  <a:lnTo>
                    <a:pt x="22" y="476"/>
                  </a:lnTo>
                  <a:lnTo>
                    <a:pt x="30" y="448"/>
                  </a:lnTo>
                  <a:lnTo>
                    <a:pt x="42" y="418"/>
                  </a:lnTo>
                  <a:lnTo>
                    <a:pt x="54" y="390"/>
                  </a:lnTo>
                  <a:lnTo>
                    <a:pt x="68" y="362"/>
                  </a:lnTo>
                  <a:lnTo>
                    <a:pt x="82" y="334"/>
                  </a:lnTo>
                  <a:lnTo>
                    <a:pt x="98" y="308"/>
                  </a:lnTo>
                  <a:lnTo>
                    <a:pt x="116" y="282"/>
                  </a:lnTo>
                  <a:lnTo>
                    <a:pt x="134" y="258"/>
                  </a:lnTo>
                  <a:lnTo>
                    <a:pt x="154" y="234"/>
                  </a:lnTo>
                  <a:lnTo>
                    <a:pt x="176" y="210"/>
                  </a:lnTo>
                  <a:lnTo>
                    <a:pt x="198" y="188"/>
                  </a:lnTo>
                  <a:lnTo>
                    <a:pt x="220" y="168"/>
                  </a:lnTo>
                  <a:lnTo>
                    <a:pt x="244" y="146"/>
                  </a:lnTo>
                  <a:lnTo>
                    <a:pt x="270" y="128"/>
                  </a:lnTo>
                  <a:lnTo>
                    <a:pt x="296" y="110"/>
                  </a:lnTo>
                  <a:lnTo>
                    <a:pt x="322" y="94"/>
                  </a:lnTo>
                  <a:lnTo>
                    <a:pt x="350" y="78"/>
                  </a:lnTo>
                  <a:lnTo>
                    <a:pt x="378" y="64"/>
                  </a:lnTo>
                  <a:lnTo>
                    <a:pt x="406" y="50"/>
                  </a:lnTo>
                  <a:lnTo>
                    <a:pt x="434" y="40"/>
                  </a:lnTo>
                  <a:lnTo>
                    <a:pt x="464" y="28"/>
                  </a:lnTo>
                  <a:lnTo>
                    <a:pt x="494" y="20"/>
                  </a:lnTo>
                  <a:lnTo>
                    <a:pt x="526" y="12"/>
                  </a:lnTo>
                  <a:lnTo>
                    <a:pt x="556" y="8"/>
                  </a:lnTo>
                  <a:lnTo>
                    <a:pt x="588" y="4"/>
                  </a:lnTo>
                  <a:lnTo>
                    <a:pt x="620" y="0"/>
                  </a:lnTo>
                  <a:lnTo>
                    <a:pt x="652" y="0"/>
                  </a:lnTo>
                  <a:lnTo>
                    <a:pt x="652" y="0"/>
                  </a:lnTo>
                  <a:lnTo>
                    <a:pt x="684" y="0"/>
                  </a:lnTo>
                  <a:lnTo>
                    <a:pt x="716" y="2"/>
                  </a:lnTo>
                  <a:lnTo>
                    <a:pt x="746" y="6"/>
                  </a:lnTo>
                  <a:lnTo>
                    <a:pt x="776" y="12"/>
                  </a:lnTo>
                  <a:lnTo>
                    <a:pt x="806" y="20"/>
                  </a:lnTo>
                  <a:lnTo>
                    <a:pt x="836" y="28"/>
                  </a:lnTo>
                  <a:lnTo>
                    <a:pt x="866" y="38"/>
                  </a:lnTo>
                  <a:lnTo>
                    <a:pt x="894" y="48"/>
                  </a:lnTo>
                  <a:lnTo>
                    <a:pt x="920" y="60"/>
                  </a:lnTo>
                  <a:lnTo>
                    <a:pt x="948" y="74"/>
                  </a:lnTo>
                  <a:lnTo>
                    <a:pt x="974" y="88"/>
                  </a:lnTo>
                  <a:lnTo>
                    <a:pt x="998" y="104"/>
                  </a:lnTo>
                  <a:lnTo>
                    <a:pt x="1022" y="122"/>
                  </a:lnTo>
                  <a:lnTo>
                    <a:pt x="1046" y="140"/>
                  </a:lnTo>
                  <a:lnTo>
                    <a:pt x="1068" y="160"/>
                  </a:lnTo>
                  <a:lnTo>
                    <a:pt x="1090" y="180"/>
                  </a:lnTo>
                  <a:lnTo>
                    <a:pt x="1110" y="202"/>
                  </a:lnTo>
                  <a:lnTo>
                    <a:pt x="1130" y="224"/>
                  </a:lnTo>
                  <a:lnTo>
                    <a:pt x="1148" y="248"/>
                  </a:lnTo>
                  <a:lnTo>
                    <a:pt x="1166" y="272"/>
                  </a:lnTo>
                  <a:lnTo>
                    <a:pt x="1182" y="296"/>
                  </a:lnTo>
                  <a:lnTo>
                    <a:pt x="1198" y="322"/>
                  </a:lnTo>
                  <a:lnTo>
                    <a:pt x="1210" y="348"/>
                  </a:lnTo>
                  <a:lnTo>
                    <a:pt x="1224" y="376"/>
                  </a:lnTo>
                  <a:lnTo>
                    <a:pt x="1234" y="404"/>
                  </a:lnTo>
                  <a:lnTo>
                    <a:pt x="1244" y="432"/>
                  </a:lnTo>
                  <a:lnTo>
                    <a:pt x="1252" y="462"/>
                  </a:lnTo>
                  <a:lnTo>
                    <a:pt x="1260" y="492"/>
                  </a:lnTo>
                  <a:lnTo>
                    <a:pt x="1264" y="522"/>
                  </a:lnTo>
                  <a:lnTo>
                    <a:pt x="1268" y="552"/>
                  </a:lnTo>
                  <a:lnTo>
                    <a:pt x="1272" y="584"/>
                  </a:lnTo>
                  <a:lnTo>
                    <a:pt x="1272" y="616"/>
                  </a:lnTo>
                  <a:lnTo>
                    <a:pt x="1272" y="616"/>
                  </a:lnTo>
                  <a:close/>
                </a:path>
              </a:pathLst>
            </a:custGeom>
            <a:solidFill>
              <a:srgbClr val="C7ABDD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95" name="Freeform 399"/>
            <p:cNvSpPr>
              <a:spLocks/>
            </p:cNvSpPr>
            <p:nvPr userDrawn="1"/>
          </p:nvSpPr>
          <p:spPr bwMode="auto">
            <a:xfrm>
              <a:off x="2350" y="1636"/>
              <a:ext cx="1084" cy="1064"/>
            </a:xfrm>
            <a:custGeom>
              <a:avLst/>
              <a:gdLst/>
              <a:ahLst/>
              <a:cxnLst>
                <a:cxn ang="0">
                  <a:pos x="1084" y="558"/>
                </a:cxn>
                <a:cxn ang="0">
                  <a:pos x="1074" y="638"/>
                </a:cxn>
                <a:cxn ang="0">
                  <a:pos x="1052" y="712"/>
                </a:cxn>
                <a:cxn ang="0">
                  <a:pos x="1018" y="782"/>
                </a:cxn>
                <a:cxn ang="0">
                  <a:pos x="976" y="848"/>
                </a:cxn>
                <a:cxn ang="0">
                  <a:pos x="926" y="906"/>
                </a:cxn>
                <a:cxn ang="0">
                  <a:pos x="868" y="956"/>
                </a:cxn>
                <a:cxn ang="0">
                  <a:pos x="802" y="998"/>
                </a:cxn>
                <a:cxn ang="0">
                  <a:pos x="730" y="1030"/>
                </a:cxn>
                <a:cxn ang="0">
                  <a:pos x="652" y="1052"/>
                </a:cxn>
                <a:cxn ang="0">
                  <a:pos x="570" y="1064"/>
                </a:cxn>
                <a:cxn ang="0">
                  <a:pos x="514" y="1064"/>
                </a:cxn>
                <a:cxn ang="0">
                  <a:pos x="434" y="1052"/>
                </a:cxn>
                <a:cxn ang="0">
                  <a:pos x="356" y="1032"/>
                </a:cxn>
                <a:cxn ang="0">
                  <a:pos x="284" y="1000"/>
                </a:cxn>
                <a:cxn ang="0">
                  <a:pos x="218" y="958"/>
                </a:cxn>
                <a:cxn ang="0">
                  <a:pos x="160" y="908"/>
                </a:cxn>
                <a:cxn ang="0">
                  <a:pos x="108" y="850"/>
                </a:cxn>
                <a:cxn ang="0">
                  <a:pos x="66" y="786"/>
                </a:cxn>
                <a:cxn ang="0">
                  <a:pos x="34" y="714"/>
                </a:cxn>
                <a:cxn ang="0">
                  <a:pos x="12" y="640"/>
                </a:cxn>
                <a:cxn ang="0">
                  <a:pos x="2" y="560"/>
                </a:cxn>
                <a:cxn ang="0">
                  <a:pos x="2" y="504"/>
                </a:cxn>
                <a:cxn ang="0">
                  <a:pos x="12" y="424"/>
                </a:cxn>
                <a:cxn ang="0">
                  <a:pos x="34" y="348"/>
                </a:cxn>
                <a:cxn ang="0">
                  <a:pos x="66" y="278"/>
                </a:cxn>
                <a:cxn ang="0">
                  <a:pos x="108" y="214"/>
                </a:cxn>
                <a:cxn ang="0">
                  <a:pos x="160" y="156"/>
                </a:cxn>
                <a:cxn ang="0">
                  <a:pos x="218" y="106"/>
                </a:cxn>
                <a:cxn ang="0">
                  <a:pos x="284" y="64"/>
                </a:cxn>
                <a:cxn ang="0">
                  <a:pos x="356" y="32"/>
                </a:cxn>
                <a:cxn ang="0">
                  <a:pos x="434" y="10"/>
                </a:cxn>
                <a:cxn ang="0">
                  <a:pos x="514" y="0"/>
                </a:cxn>
                <a:cxn ang="0">
                  <a:pos x="570" y="0"/>
                </a:cxn>
                <a:cxn ang="0">
                  <a:pos x="652" y="10"/>
                </a:cxn>
                <a:cxn ang="0">
                  <a:pos x="728" y="32"/>
                </a:cxn>
                <a:cxn ang="0">
                  <a:pos x="800" y="64"/>
                </a:cxn>
                <a:cxn ang="0">
                  <a:pos x="866" y="106"/>
                </a:cxn>
                <a:cxn ang="0">
                  <a:pos x="926" y="156"/>
                </a:cxn>
                <a:cxn ang="0">
                  <a:pos x="976" y="214"/>
                </a:cxn>
                <a:cxn ang="0">
                  <a:pos x="1018" y="278"/>
                </a:cxn>
                <a:cxn ang="0">
                  <a:pos x="1052" y="348"/>
                </a:cxn>
                <a:cxn ang="0">
                  <a:pos x="1074" y="424"/>
                </a:cxn>
                <a:cxn ang="0">
                  <a:pos x="1084" y="504"/>
                </a:cxn>
              </a:cxnLst>
              <a:rect l="0" t="0" r="r" b="b"/>
              <a:pathLst>
                <a:path w="1084" h="1064">
                  <a:moveTo>
                    <a:pt x="1084" y="532"/>
                  </a:moveTo>
                  <a:lnTo>
                    <a:pt x="1084" y="532"/>
                  </a:lnTo>
                  <a:lnTo>
                    <a:pt x="1084" y="558"/>
                  </a:lnTo>
                  <a:lnTo>
                    <a:pt x="1082" y="586"/>
                  </a:lnTo>
                  <a:lnTo>
                    <a:pt x="1078" y="612"/>
                  </a:lnTo>
                  <a:lnTo>
                    <a:pt x="1074" y="638"/>
                  </a:lnTo>
                  <a:lnTo>
                    <a:pt x="1068" y="662"/>
                  </a:lnTo>
                  <a:lnTo>
                    <a:pt x="1060" y="688"/>
                  </a:lnTo>
                  <a:lnTo>
                    <a:pt x="1052" y="712"/>
                  </a:lnTo>
                  <a:lnTo>
                    <a:pt x="1042" y="736"/>
                  </a:lnTo>
                  <a:lnTo>
                    <a:pt x="1030" y="760"/>
                  </a:lnTo>
                  <a:lnTo>
                    <a:pt x="1018" y="782"/>
                  </a:lnTo>
                  <a:lnTo>
                    <a:pt x="1006" y="804"/>
                  </a:lnTo>
                  <a:lnTo>
                    <a:pt x="992" y="826"/>
                  </a:lnTo>
                  <a:lnTo>
                    <a:pt x="976" y="848"/>
                  </a:lnTo>
                  <a:lnTo>
                    <a:pt x="960" y="868"/>
                  </a:lnTo>
                  <a:lnTo>
                    <a:pt x="944" y="886"/>
                  </a:lnTo>
                  <a:lnTo>
                    <a:pt x="926" y="906"/>
                  </a:lnTo>
                  <a:lnTo>
                    <a:pt x="908" y="924"/>
                  </a:lnTo>
                  <a:lnTo>
                    <a:pt x="888" y="940"/>
                  </a:lnTo>
                  <a:lnTo>
                    <a:pt x="868" y="956"/>
                  </a:lnTo>
                  <a:lnTo>
                    <a:pt x="846" y="972"/>
                  </a:lnTo>
                  <a:lnTo>
                    <a:pt x="824" y="986"/>
                  </a:lnTo>
                  <a:lnTo>
                    <a:pt x="802" y="998"/>
                  </a:lnTo>
                  <a:lnTo>
                    <a:pt x="778" y="1010"/>
                  </a:lnTo>
                  <a:lnTo>
                    <a:pt x="754" y="1022"/>
                  </a:lnTo>
                  <a:lnTo>
                    <a:pt x="730" y="1030"/>
                  </a:lnTo>
                  <a:lnTo>
                    <a:pt x="704" y="1040"/>
                  </a:lnTo>
                  <a:lnTo>
                    <a:pt x="678" y="1046"/>
                  </a:lnTo>
                  <a:lnTo>
                    <a:pt x="652" y="1052"/>
                  </a:lnTo>
                  <a:lnTo>
                    <a:pt x="626" y="1058"/>
                  </a:lnTo>
                  <a:lnTo>
                    <a:pt x="598" y="1060"/>
                  </a:lnTo>
                  <a:lnTo>
                    <a:pt x="570" y="1064"/>
                  </a:lnTo>
                  <a:lnTo>
                    <a:pt x="542" y="1064"/>
                  </a:lnTo>
                  <a:lnTo>
                    <a:pt x="542" y="1064"/>
                  </a:lnTo>
                  <a:lnTo>
                    <a:pt x="514" y="1064"/>
                  </a:lnTo>
                  <a:lnTo>
                    <a:pt x="488" y="1062"/>
                  </a:lnTo>
                  <a:lnTo>
                    <a:pt x="460" y="1058"/>
                  </a:lnTo>
                  <a:lnTo>
                    <a:pt x="434" y="1052"/>
                  </a:lnTo>
                  <a:lnTo>
                    <a:pt x="408" y="1048"/>
                  </a:lnTo>
                  <a:lnTo>
                    <a:pt x="382" y="1040"/>
                  </a:lnTo>
                  <a:lnTo>
                    <a:pt x="356" y="1032"/>
                  </a:lnTo>
                  <a:lnTo>
                    <a:pt x="332" y="1022"/>
                  </a:lnTo>
                  <a:lnTo>
                    <a:pt x="308" y="1012"/>
                  </a:lnTo>
                  <a:lnTo>
                    <a:pt x="284" y="1000"/>
                  </a:lnTo>
                  <a:lnTo>
                    <a:pt x="262" y="986"/>
                  </a:lnTo>
                  <a:lnTo>
                    <a:pt x="240" y="972"/>
                  </a:lnTo>
                  <a:lnTo>
                    <a:pt x="218" y="958"/>
                  </a:lnTo>
                  <a:lnTo>
                    <a:pt x="198" y="942"/>
                  </a:lnTo>
                  <a:lnTo>
                    <a:pt x="178" y="926"/>
                  </a:lnTo>
                  <a:lnTo>
                    <a:pt x="160" y="908"/>
                  </a:lnTo>
                  <a:lnTo>
                    <a:pt x="142" y="890"/>
                  </a:lnTo>
                  <a:lnTo>
                    <a:pt x="124" y="870"/>
                  </a:lnTo>
                  <a:lnTo>
                    <a:pt x="108" y="850"/>
                  </a:lnTo>
                  <a:lnTo>
                    <a:pt x="94" y="830"/>
                  </a:lnTo>
                  <a:lnTo>
                    <a:pt x="80" y="808"/>
                  </a:lnTo>
                  <a:lnTo>
                    <a:pt x="66" y="786"/>
                  </a:lnTo>
                  <a:lnTo>
                    <a:pt x="54" y="762"/>
                  </a:lnTo>
                  <a:lnTo>
                    <a:pt x="44" y="738"/>
                  </a:lnTo>
                  <a:lnTo>
                    <a:pt x="34" y="714"/>
                  </a:lnTo>
                  <a:lnTo>
                    <a:pt x="26" y="690"/>
                  </a:lnTo>
                  <a:lnTo>
                    <a:pt x="18" y="664"/>
                  </a:lnTo>
                  <a:lnTo>
                    <a:pt x="12" y="640"/>
                  </a:lnTo>
                  <a:lnTo>
                    <a:pt x="8" y="612"/>
                  </a:lnTo>
                  <a:lnTo>
                    <a:pt x="4" y="586"/>
                  </a:lnTo>
                  <a:lnTo>
                    <a:pt x="2" y="560"/>
                  </a:lnTo>
                  <a:lnTo>
                    <a:pt x="0" y="532"/>
                  </a:lnTo>
                  <a:lnTo>
                    <a:pt x="0" y="532"/>
                  </a:lnTo>
                  <a:lnTo>
                    <a:pt x="2" y="504"/>
                  </a:lnTo>
                  <a:lnTo>
                    <a:pt x="4" y="478"/>
                  </a:lnTo>
                  <a:lnTo>
                    <a:pt x="8" y="450"/>
                  </a:lnTo>
                  <a:lnTo>
                    <a:pt x="12" y="424"/>
                  </a:lnTo>
                  <a:lnTo>
                    <a:pt x="18" y="398"/>
                  </a:lnTo>
                  <a:lnTo>
                    <a:pt x="26" y="374"/>
                  </a:lnTo>
                  <a:lnTo>
                    <a:pt x="34" y="348"/>
                  </a:lnTo>
                  <a:lnTo>
                    <a:pt x="44" y="324"/>
                  </a:lnTo>
                  <a:lnTo>
                    <a:pt x="54" y="302"/>
                  </a:lnTo>
                  <a:lnTo>
                    <a:pt x="66" y="278"/>
                  </a:lnTo>
                  <a:lnTo>
                    <a:pt x="80" y="256"/>
                  </a:lnTo>
                  <a:lnTo>
                    <a:pt x="94" y="234"/>
                  </a:lnTo>
                  <a:lnTo>
                    <a:pt x="108" y="214"/>
                  </a:lnTo>
                  <a:lnTo>
                    <a:pt x="124" y="194"/>
                  </a:lnTo>
                  <a:lnTo>
                    <a:pt x="142" y="174"/>
                  </a:lnTo>
                  <a:lnTo>
                    <a:pt x="160" y="156"/>
                  </a:lnTo>
                  <a:lnTo>
                    <a:pt x="178" y="138"/>
                  </a:lnTo>
                  <a:lnTo>
                    <a:pt x="198" y="122"/>
                  </a:lnTo>
                  <a:lnTo>
                    <a:pt x="218" y="106"/>
                  </a:lnTo>
                  <a:lnTo>
                    <a:pt x="240" y="90"/>
                  </a:lnTo>
                  <a:lnTo>
                    <a:pt x="262" y="76"/>
                  </a:lnTo>
                  <a:lnTo>
                    <a:pt x="284" y="64"/>
                  </a:lnTo>
                  <a:lnTo>
                    <a:pt x="308" y="52"/>
                  </a:lnTo>
                  <a:lnTo>
                    <a:pt x="332" y="42"/>
                  </a:lnTo>
                  <a:lnTo>
                    <a:pt x="356" y="32"/>
                  </a:lnTo>
                  <a:lnTo>
                    <a:pt x="382" y="24"/>
                  </a:lnTo>
                  <a:lnTo>
                    <a:pt x="408" y="16"/>
                  </a:lnTo>
                  <a:lnTo>
                    <a:pt x="434" y="10"/>
                  </a:lnTo>
                  <a:lnTo>
                    <a:pt x="460" y="6"/>
                  </a:lnTo>
                  <a:lnTo>
                    <a:pt x="488" y="2"/>
                  </a:lnTo>
                  <a:lnTo>
                    <a:pt x="514" y="0"/>
                  </a:lnTo>
                  <a:lnTo>
                    <a:pt x="542" y="0"/>
                  </a:lnTo>
                  <a:lnTo>
                    <a:pt x="542" y="0"/>
                  </a:lnTo>
                  <a:lnTo>
                    <a:pt x="570" y="0"/>
                  </a:lnTo>
                  <a:lnTo>
                    <a:pt x="598" y="2"/>
                  </a:lnTo>
                  <a:lnTo>
                    <a:pt x="624" y="6"/>
                  </a:lnTo>
                  <a:lnTo>
                    <a:pt x="652" y="10"/>
                  </a:lnTo>
                  <a:lnTo>
                    <a:pt x="678" y="16"/>
                  </a:lnTo>
                  <a:lnTo>
                    <a:pt x="704" y="24"/>
                  </a:lnTo>
                  <a:lnTo>
                    <a:pt x="728" y="32"/>
                  </a:lnTo>
                  <a:lnTo>
                    <a:pt x="754" y="42"/>
                  </a:lnTo>
                  <a:lnTo>
                    <a:pt x="778" y="52"/>
                  </a:lnTo>
                  <a:lnTo>
                    <a:pt x="800" y="64"/>
                  </a:lnTo>
                  <a:lnTo>
                    <a:pt x="824" y="76"/>
                  </a:lnTo>
                  <a:lnTo>
                    <a:pt x="846" y="90"/>
                  </a:lnTo>
                  <a:lnTo>
                    <a:pt x="866" y="106"/>
                  </a:lnTo>
                  <a:lnTo>
                    <a:pt x="886" y="122"/>
                  </a:lnTo>
                  <a:lnTo>
                    <a:pt x="906" y="138"/>
                  </a:lnTo>
                  <a:lnTo>
                    <a:pt x="926" y="156"/>
                  </a:lnTo>
                  <a:lnTo>
                    <a:pt x="944" y="174"/>
                  </a:lnTo>
                  <a:lnTo>
                    <a:pt x="960" y="194"/>
                  </a:lnTo>
                  <a:lnTo>
                    <a:pt x="976" y="214"/>
                  </a:lnTo>
                  <a:lnTo>
                    <a:pt x="992" y="234"/>
                  </a:lnTo>
                  <a:lnTo>
                    <a:pt x="1006" y="256"/>
                  </a:lnTo>
                  <a:lnTo>
                    <a:pt x="1018" y="278"/>
                  </a:lnTo>
                  <a:lnTo>
                    <a:pt x="1030" y="302"/>
                  </a:lnTo>
                  <a:lnTo>
                    <a:pt x="1042" y="324"/>
                  </a:lnTo>
                  <a:lnTo>
                    <a:pt x="1052" y="348"/>
                  </a:lnTo>
                  <a:lnTo>
                    <a:pt x="1060" y="374"/>
                  </a:lnTo>
                  <a:lnTo>
                    <a:pt x="1066" y="398"/>
                  </a:lnTo>
                  <a:lnTo>
                    <a:pt x="1074" y="424"/>
                  </a:lnTo>
                  <a:lnTo>
                    <a:pt x="1078" y="450"/>
                  </a:lnTo>
                  <a:lnTo>
                    <a:pt x="1082" y="478"/>
                  </a:lnTo>
                  <a:lnTo>
                    <a:pt x="1084" y="504"/>
                  </a:lnTo>
                  <a:lnTo>
                    <a:pt x="1084" y="532"/>
                  </a:lnTo>
                  <a:lnTo>
                    <a:pt x="1084" y="532"/>
                  </a:lnTo>
                  <a:close/>
                </a:path>
              </a:pathLst>
            </a:custGeom>
            <a:solidFill>
              <a:srgbClr val="F6F4F9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96" name="Freeform 400"/>
            <p:cNvSpPr>
              <a:spLocks/>
            </p:cNvSpPr>
            <p:nvPr userDrawn="1"/>
          </p:nvSpPr>
          <p:spPr bwMode="auto">
            <a:xfrm>
              <a:off x="2346" y="1660"/>
              <a:ext cx="1072" cy="1020"/>
            </a:xfrm>
            <a:custGeom>
              <a:avLst/>
              <a:gdLst/>
              <a:ahLst/>
              <a:cxnLst>
                <a:cxn ang="0">
                  <a:pos x="572" y="10"/>
                </a:cxn>
                <a:cxn ang="0">
                  <a:pos x="590" y="60"/>
                </a:cxn>
                <a:cxn ang="0">
                  <a:pos x="622" y="98"/>
                </a:cxn>
                <a:cxn ang="0">
                  <a:pos x="680" y="126"/>
                </a:cxn>
                <a:cxn ang="0">
                  <a:pos x="766" y="136"/>
                </a:cxn>
                <a:cxn ang="0">
                  <a:pos x="918" y="130"/>
                </a:cxn>
                <a:cxn ang="0">
                  <a:pos x="930" y="132"/>
                </a:cxn>
                <a:cxn ang="0">
                  <a:pos x="942" y="212"/>
                </a:cxn>
                <a:cxn ang="0">
                  <a:pos x="938" y="314"/>
                </a:cxn>
                <a:cxn ang="0">
                  <a:pos x="918" y="384"/>
                </a:cxn>
                <a:cxn ang="0">
                  <a:pos x="932" y="418"/>
                </a:cxn>
                <a:cxn ang="0">
                  <a:pos x="968" y="458"/>
                </a:cxn>
                <a:cxn ang="0">
                  <a:pos x="1010" y="484"/>
                </a:cxn>
                <a:cxn ang="0">
                  <a:pos x="1072" y="500"/>
                </a:cxn>
                <a:cxn ang="0">
                  <a:pos x="1058" y="550"/>
                </a:cxn>
                <a:cxn ang="0">
                  <a:pos x="998" y="572"/>
                </a:cxn>
                <a:cxn ang="0">
                  <a:pos x="944" y="614"/>
                </a:cxn>
                <a:cxn ang="0">
                  <a:pos x="918" y="648"/>
                </a:cxn>
                <a:cxn ang="0">
                  <a:pos x="936" y="734"/>
                </a:cxn>
                <a:cxn ang="0">
                  <a:pos x="934" y="832"/>
                </a:cxn>
                <a:cxn ang="0">
                  <a:pos x="894" y="878"/>
                </a:cxn>
                <a:cxn ang="0">
                  <a:pos x="808" y="892"/>
                </a:cxn>
                <a:cxn ang="0">
                  <a:pos x="736" y="888"/>
                </a:cxn>
                <a:cxn ang="0">
                  <a:pos x="700" y="876"/>
                </a:cxn>
                <a:cxn ang="0">
                  <a:pos x="642" y="894"/>
                </a:cxn>
                <a:cxn ang="0">
                  <a:pos x="598" y="924"/>
                </a:cxn>
                <a:cxn ang="0">
                  <a:pos x="574" y="954"/>
                </a:cxn>
                <a:cxn ang="0">
                  <a:pos x="554" y="1016"/>
                </a:cxn>
                <a:cxn ang="0">
                  <a:pos x="504" y="1020"/>
                </a:cxn>
                <a:cxn ang="0">
                  <a:pos x="496" y="966"/>
                </a:cxn>
                <a:cxn ang="0">
                  <a:pos x="476" y="932"/>
                </a:cxn>
                <a:cxn ang="0">
                  <a:pos x="438" y="902"/>
                </a:cxn>
                <a:cxn ang="0">
                  <a:pos x="402" y="888"/>
                </a:cxn>
                <a:cxn ang="0">
                  <a:pos x="326" y="900"/>
                </a:cxn>
                <a:cxn ang="0">
                  <a:pos x="234" y="900"/>
                </a:cxn>
                <a:cxn ang="0">
                  <a:pos x="210" y="892"/>
                </a:cxn>
                <a:cxn ang="0">
                  <a:pos x="152" y="846"/>
                </a:cxn>
                <a:cxn ang="0">
                  <a:pos x="148" y="748"/>
                </a:cxn>
                <a:cxn ang="0">
                  <a:pos x="156" y="696"/>
                </a:cxn>
                <a:cxn ang="0">
                  <a:pos x="162" y="656"/>
                </a:cxn>
                <a:cxn ang="0">
                  <a:pos x="160" y="660"/>
                </a:cxn>
                <a:cxn ang="0">
                  <a:pos x="136" y="614"/>
                </a:cxn>
                <a:cxn ang="0">
                  <a:pos x="72" y="548"/>
                </a:cxn>
                <a:cxn ang="0">
                  <a:pos x="40" y="528"/>
                </a:cxn>
                <a:cxn ang="0">
                  <a:pos x="20" y="520"/>
                </a:cxn>
                <a:cxn ang="0">
                  <a:pos x="10" y="488"/>
                </a:cxn>
                <a:cxn ang="0">
                  <a:pos x="90" y="474"/>
                </a:cxn>
                <a:cxn ang="0">
                  <a:pos x="124" y="458"/>
                </a:cxn>
                <a:cxn ang="0">
                  <a:pos x="154" y="422"/>
                </a:cxn>
                <a:cxn ang="0">
                  <a:pos x="164" y="392"/>
                </a:cxn>
                <a:cxn ang="0">
                  <a:pos x="156" y="290"/>
                </a:cxn>
                <a:cxn ang="0">
                  <a:pos x="158" y="174"/>
                </a:cxn>
                <a:cxn ang="0">
                  <a:pos x="176" y="128"/>
                </a:cxn>
                <a:cxn ang="0">
                  <a:pos x="232" y="122"/>
                </a:cxn>
                <a:cxn ang="0">
                  <a:pos x="312" y="124"/>
                </a:cxn>
                <a:cxn ang="0">
                  <a:pos x="362" y="132"/>
                </a:cxn>
                <a:cxn ang="0">
                  <a:pos x="414" y="134"/>
                </a:cxn>
                <a:cxn ang="0">
                  <a:pos x="440" y="128"/>
                </a:cxn>
                <a:cxn ang="0">
                  <a:pos x="482" y="106"/>
                </a:cxn>
                <a:cxn ang="0">
                  <a:pos x="514" y="68"/>
                </a:cxn>
                <a:cxn ang="0">
                  <a:pos x="530" y="20"/>
                </a:cxn>
              </a:cxnLst>
              <a:rect l="0" t="0" r="r" b="b"/>
              <a:pathLst>
                <a:path w="1072" h="1020">
                  <a:moveTo>
                    <a:pt x="572" y="4"/>
                  </a:moveTo>
                  <a:lnTo>
                    <a:pt x="572" y="4"/>
                  </a:lnTo>
                  <a:lnTo>
                    <a:pt x="572" y="10"/>
                  </a:lnTo>
                  <a:lnTo>
                    <a:pt x="576" y="26"/>
                  </a:lnTo>
                  <a:lnTo>
                    <a:pt x="584" y="48"/>
                  </a:lnTo>
                  <a:lnTo>
                    <a:pt x="590" y="60"/>
                  </a:lnTo>
                  <a:lnTo>
                    <a:pt x="600" y="72"/>
                  </a:lnTo>
                  <a:lnTo>
                    <a:pt x="610" y="86"/>
                  </a:lnTo>
                  <a:lnTo>
                    <a:pt x="622" y="98"/>
                  </a:lnTo>
                  <a:lnTo>
                    <a:pt x="638" y="108"/>
                  </a:lnTo>
                  <a:lnTo>
                    <a:pt x="658" y="118"/>
                  </a:lnTo>
                  <a:lnTo>
                    <a:pt x="680" y="126"/>
                  </a:lnTo>
                  <a:lnTo>
                    <a:pt x="704" y="132"/>
                  </a:lnTo>
                  <a:lnTo>
                    <a:pt x="734" y="136"/>
                  </a:lnTo>
                  <a:lnTo>
                    <a:pt x="766" y="136"/>
                  </a:lnTo>
                  <a:lnTo>
                    <a:pt x="766" y="136"/>
                  </a:lnTo>
                  <a:lnTo>
                    <a:pt x="870" y="132"/>
                  </a:lnTo>
                  <a:lnTo>
                    <a:pt x="918" y="130"/>
                  </a:lnTo>
                  <a:lnTo>
                    <a:pt x="930" y="132"/>
                  </a:lnTo>
                  <a:lnTo>
                    <a:pt x="930" y="132"/>
                  </a:lnTo>
                  <a:lnTo>
                    <a:pt x="930" y="132"/>
                  </a:lnTo>
                  <a:lnTo>
                    <a:pt x="934" y="154"/>
                  </a:lnTo>
                  <a:lnTo>
                    <a:pt x="940" y="178"/>
                  </a:lnTo>
                  <a:lnTo>
                    <a:pt x="942" y="212"/>
                  </a:lnTo>
                  <a:lnTo>
                    <a:pt x="944" y="250"/>
                  </a:lnTo>
                  <a:lnTo>
                    <a:pt x="940" y="292"/>
                  </a:lnTo>
                  <a:lnTo>
                    <a:pt x="938" y="314"/>
                  </a:lnTo>
                  <a:lnTo>
                    <a:pt x="932" y="338"/>
                  </a:lnTo>
                  <a:lnTo>
                    <a:pt x="926" y="360"/>
                  </a:lnTo>
                  <a:lnTo>
                    <a:pt x="918" y="384"/>
                  </a:lnTo>
                  <a:lnTo>
                    <a:pt x="918" y="384"/>
                  </a:lnTo>
                  <a:lnTo>
                    <a:pt x="924" y="400"/>
                  </a:lnTo>
                  <a:lnTo>
                    <a:pt x="932" y="418"/>
                  </a:lnTo>
                  <a:lnTo>
                    <a:pt x="948" y="438"/>
                  </a:lnTo>
                  <a:lnTo>
                    <a:pt x="956" y="448"/>
                  </a:lnTo>
                  <a:lnTo>
                    <a:pt x="968" y="458"/>
                  </a:lnTo>
                  <a:lnTo>
                    <a:pt x="980" y="468"/>
                  </a:lnTo>
                  <a:lnTo>
                    <a:pt x="994" y="476"/>
                  </a:lnTo>
                  <a:lnTo>
                    <a:pt x="1010" y="484"/>
                  </a:lnTo>
                  <a:lnTo>
                    <a:pt x="1030" y="492"/>
                  </a:lnTo>
                  <a:lnTo>
                    <a:pt x="1050" y="496"/>
                  </a:lnTo>
                  <a:lnTo>
                    <a:pt x="1072" y="500"/>
                  </a:lnTo>
                  <a:lnTo>
                    <a:pt x="1072" y="548"/>
                  </a:lnTo>
                  <a:lnTo>
                    <a:pt x="1072" y="548"/>
                  </a:lnTo>
                  <a:lnTo>
                    <a:pt x="1058" y="550"/>
                  </a:lnTo>
                  <a:lnTo>
                    <a:pt x="1042" y="554"/>
                  </a:lnTo>
                  <a:lnTo>
                    <a:pt x="1022" y="560"/>
                  </a:lnTo>
                  <a:lnTo>
                    <a:pt x="998" y="572"/>
                  </a:lnTo>
                  <a:lnTo>
                    <a:pt x="972" y="590"/>
                  </a:lnTo>
                  <a:lnTo>
                    <a:pt x="958" y="602"/>
                  </a:lnTo>
                  <a:lnTo>
                    <a:pt x="944" y="614"/>
                  </a:lnTo>
                  <a:lnTo>
                    <a:pt x="930" y="630"/>
                  </a:lnTo>
                  <a:lnTo>
                    <a:pt x="918" y="648"/>
                  </a:lnTo>
                  <a:lnTo>
                    <a:pt x="918" y="648"/>
                  </a:lnTo>
                  <a:lnTo>
                    <a:pt x="922" y="664"/>
                  </a:lnTo>
                  <a:lnTo>
                    <a:pt x="932" y="706"/>
                  </a:lnTo>
                  <a:lnTo>
                    <a:pt x="936" y="734"/>
                  </a:lnTo>
                  <a:lnTo>
                    <a:pt x="938" y="766"/>
                  </a:lnTo>
                  <a:lnTo>
                    <a:pt x="938" y="798"/>
                  </a:lnTo>
                  <a:lnTo>
                    <a:pt x="934" y="832"/>
                  </a:lnTo>
                  <a:lnTo>
                    <a:pt x="914" y="872"/>
                  </a:lnTo>
                  <a:lnTo>
                    <a:pt x="914" y="872"/>
                  </a:lnTo>
                  <a:lnTo>
                    <a:pt x="894" y="878"/>
                  </a:lnTo>
                  <a:lnTo>
                    <a:pt x="870" y="884"/>
                  </a:lnTo>
                  <a:lnTo>
                    <a:pt x="842" y="888"/>
                  </a:lnTo>
                  <a:lnTo>
                    <a:pt x="808" y="892"/>
                  </a:lnTo>
                  <a:lnTo>
                    <a:pt x="772" y="892"/>
                  </a:lnTo>
                  <a:lnTo>
                    <a:pt x="754" y="890"/>
                  </a:lnTo>
                  <a:lnTo>
                    <a:pt x="736" y="888"/>
                  </a:lnTo>
                  <a:lnTo>
                    <a:pt x="718" y="882"/>
                  </a:lnTo>
                  <a:lnTo>
                    <a:pt x="700" y="876"/>
                  </a:lnTo>
                  <a:lnTo>
                    <a:pt x="700" y="876"/>
                  </a:lnTo>
                  <a:lnTo>
                    <a:pt x="682" y="880"/>
                  </a:lnTo>
                  <a:lnTo>
                    <a:pt x="664" y="886"/>
                  </a:lnTo>
                  <a:lnTo>
                    <a:pt x="642" y="894"/>
                  </a:lnTo>
                  <a:lnTo>
                    <a:pt x="618" y="908"/>
                  </a:lnTo>
                  <a:lnTo>
                    <a:pt x="608" y="914"/>
                  </a:lnTo>
                  <a:lnTo>
                    <a:pt x="598" y="924"/>
                  </a:lnTo>
                  <a:lnTo>
                    <a:pt x="588" y="932"/>
                  </a:lnTo>
                  <a:lnTo>
                    <a:pt x="580" y="944"/>
                  </a:lnTo>
                  <a:lnTo>
                    <a:pt x="574" y="954"/>
                  </a:lnTo>
                  <a:lnTo>
                    <a:pt x="568" y="968"/>
                  </a:lnTo>
                  <a:lnTo>
                    <a:pt x="568" y="968"/>
                  </a:lnTo>
                  <a:lnTo>
                    <a:pt x="554" y="1016"/>
                  </a:lnTo>
                  <a:lnTo>
                    <a:pt x="556" y="1012"/>
                  </a:lnTo>
                  <a:lnTo>
                    <a:pt x="504" y="1020"/>
                  </a:lnTo>
                  <a:lnTo>
                    <a:pt x="504" y="1020"/>
                  </a:lnTo>
                  <a:lnTo>
                    <a:pt x="504" y="1004"/>
                  </a:lnTo>
                  <a:lnTo>
                    <a:pt x="502" y="986"/>
                  </a:lnTo>
                  <a:lnTo>
                    <a:pt x="496" y="966"/>
                  </a:lnTo>
                  <a:lnTo>
                    <a:pt x="492" y="954"/>
                  </a:lnTo>
                  <a:lnTo>
                    <a:pt x="484" y="944"/>
                  </a:lnTo>
                  <a:lnTo>
                    <a:pt x="476" y="932"/>
                  </a:lnTo>
                  <a:lnTo>
                    <a:pt x="466" y="922"/>
                  </a:lnTo>
                  <a:lnTo>
                    <a:pt x="454" y="912"/>
                  </a:lnTo>
                  <a:lnTo>
                    <a:pt x="438" y="902"/>
                  </a:lnTo>
                  <a:lnTo>
                    <a:pt x="422" y="894"/>
                  </a:lnTo>
                  <a:lnTo>
                    <a:pt x="402" y="888"/>
                  </a:lnTo>
                  <a:lnTo>
                    <a:pt x="402" y="888"/>
                  </a:lnTo>
                  <a:lnTo>
                    <a:pt x="380" y="892"/>
                  </a:lnTo>
                  <a:lnTo>
                    <a:pt x="356" y="896"/>
                  </a:lnTo>
                  <a:lnTo>
                    <a:pt x="326" y="900"/>
                  </a:lnTo>
                  <a:lnTo>
                    <a:pt x="296" y="902"/>
                  </a:lnTo>
                  <a:lnTo>
                    <a:pt x="264" y="902"/>
                  </a:lnTo>
                  <a:lnTo>
                    <a:pt x="234" y="900"/>
                  </a:lnTo>
                  <a:lnTo>
                    <a:pt x="222" y="896"/>
                  </a:lnTo>
                  <a:lnTo>
                    <a:pt x="210" y="892"/>
                  </a:lnTo>
                  <a:lnTo>
                    <a:pt x="210" y="892"/>
                  </a:lnTo>
                  <a:lnTo>
                    <a:pt x="156" y="864"/>
                  </a:lnTo>
                  <a:lnTo>
                    <a:pt x="156" y="864"/>
                  </a:lnTo>
                  <a:lnTo>
                    <a:pt x="152" y="846"/>
                  </a:lnTo>
                  <a:lnTo>
                    <a:pt x="150" y="802"/>
                  </a:lnTo>
                  <a:lnTo>
                    <a:pt x="148" y="776"/>
                  </a:lnTo>
                  <a:lnTo>
                    <a:pt x="148" y="748"/>
                  </a:lnTo>
                  <a:lnTo>
                    <a:pt x="150" y="720"/>
                  </a:lnTo>
                  <a:lnTo>
                    <a:pt x="156" y="696"/>
                  </a:lnTo>
                  <a:lnTo>
                    <a:pt x="156" y="696"/>
                  </a:lnTo>
                  <a:lnTo>
                    <a:pt x="162" y="664"/>
                  </a:lnTo>
                  <a:lnTo>
                    <a:pt x="164" y="656"/>
                  </a:lnTo>
                  <a:lnTo>
                    <a:pt x="162" y="656"/>
                  </a:lnTo>
                  <a:lnTo>
                    <a:pt x="160" y="656"/>
                  </a:lnTo>
                  <a:lnTo>
                    <a:pt x="160" y="660"/>
                  </a:lnTo>
                  <a:lnTo>
                    <a:pt x="160" y="660"/>
                  </a:lnTo>
                  <a:lnTo>
                    <a:pt x="154" y="646"/>
                  </a:lnTo>
                  <a:lnTo>
                    <a:pt x="146" y="632"/>
                  </a:lnTo>
                  <a:lnTo>
                    <a:pt x="136" y="614"/>
                  </a:lnTo>
                  <a:lnTo>
                    <a:pt x="120" y="594"/>
                  </a:lnTo>
                  <a:lnTo>
                    <a:pt x="98" y="572"/>
                  </a:lnTo>
                  <a:lnTo>
                    <a:pt x="72" y="548"/>
                  </a:lnTo>
                  <a:lnTo>
                    <a:pt x="58" y="538"/>
                  </a:lnTo>
                  <a:lnTo>
                    <a:pt x="40" y="528"/>
                  </a:lnTo>
                  <a:lnTo>
                    <a:pt x="40" y="528"/>
                  </a:lnTo>
                  <a:lnTo>
                    <a:pt x="22" y="518"/>
                  </a:lnTo>
                  <a:lnTo>
                    <a:pt x="16" y="516"/>
                  </a:lnTo>
                  <a:lnTo>
                    <a:pt x="20" y="520"/>
                  </a:lnTo>
                  <a:lnTo>
                    <a:pt x="0" y="488"/>
                  </a:lnTo>
                  <a:lnTo>
                    <a:pt x="0" y="488"/>
                  </a:lnTo>
                  <a:lnTo>
                    <a:pt x="10" y="488"/>
                  </a:lnTo>
                  <a:lnTo>
                    <a:pt x="36" y="486"/>
                  </a:lnTo>
                  <a:lnTo>
                    <a:pt x="70" y="480"/>
                  </a:lnTo>
                  <a:lnTo>
                    <a:pt x="90" y="474"/>
                  </a:lnTo>
                  <a:lnTo>
                    <a:pt x="108" y="468"/>
                  </a:lnTo>
                  <a:lnTo>
                    <a:pt x="108" y="468"/>
                  </a:lnTo>
                  <a:lnTo>
                    <a:pt x="124" y="458"/>
                  </a:lnTo>
                  <a:lnTo>
                    <a:pt x="136" y="448"/>
                  </a:lnTo>
                  <a:lnTo>
                    <a:pt x="146" y="434"/>
                  </a:lnTo>
                  <a:lnTo>
                    <a:pt x="154" y="422"/>
                  </a:lnTo>
                  <a:lnTo>
                    <a:pt x="158" y="410"/>
                  </a:lnTo>
                  <a:lnTo>
                    <a:pt x="162" y="400"/>
                  </a:lnTo>
                  <a:lnTo>
                    <a:pt x="164" y="392"/>
                  </a:lnTo>
                  <a:lnTo>
                    <a:pt x="164" y="392"/>
                  </a:lnTo>
                  <a:lnTo>
                    <a:pt x="160" y="360"/>
                  </a:lnTo>
                  <a:lnTo>
                    <a:pt x="156" y="290"/>
                  </a:lnTo>
                  <a:lnTo>
                    <a:pt x="154" y="214"/>
                  </a:lnTo>
                  <a:lnTo>
                    <a:pt x="156" y="186"/>
                  </a:lnTo>
                  <a:lnTo>
                    <a:pt x="158" y="174"/>
                  </a:lnTo>
                  <a:lnTo>
                    <a:pt x="160" y="168"/>
                  </a:lnTo>
                  <a:lnTo>
                    <a:pt x="160" y="168"/>
                  </a:lnTo>
                  <a:lnTo>
                    <a:pt x="176" y="128"/>
                  </a:lnTo>
                  <a:lnTo>
                    <a:pt x="176" y="128"/>
                  </a:lnTo>
                  <a:lnTo>
                    <a:pt x="190" y="126"/>
                  </a:lnTo>
                  <a:lnTo>
                    <a:pt x="232" y="122"/>
                  </a:lnTo>
                  <a:lnTo>
                    <a:pt x="256" y="120"/>
                  </a:lnTo>
                  <a:lnTo>
                    <a:pt x="284" y="122"/>
                  </a:lnTo>
                  <a:lnTo>
                    <a:pt x="312" y="124"/>
                  </a:lnTo>
                  <a:lnTo>
                    <a:pt x="338" y="128"/>
                  </a:lnTo>
                  <a:lnTo>
                    <a:pt x="338" y="128"/>
                  </a:lnTo>
                  <a:lnTo>
                    <a:pt x="362" y="132"/>
                  </a:lnTo>
                  <a:lnTo>
                    <a:pt x="382" y="134"/>
                  </a:lnTo>
                  <a:lnTo>
                    <a:pt x="400" y="134"/>
                  </a:lnTo>
                  <a:lnTo>
                    <a:pt x="414" y="134"/>
                  </a:lnTo>
                  <a:lnTo>
                    <a:pt x="434" y="130"/>
                  </a:lnTo>
                  <a:lnTo>
                    <a:pt x="440" y="128"/>
                  </a:lnTo>
                  <a:lnTo>
                    <a:pt x="440" y="128"/>
                  </a:lnTo>
                  <a:lnTo>
                    <a:pt x="454" y="124"/>
                  </a:lnTo>
                  <a:lnTo>
                    <a:pt x="466" y="116"/>
                  </a:lnTo>
                  <a:lnTo>
                    <a:pt x="482" y="106"/>
                  </a:lnTo>
                  <a:lnTo>
                    <a:pt x="498" y="90"/>
                  </a:lnTo>
                  <a:lnTo>
                    <a:pt x="506" y="80"/>
                  </a:lnTo>
                  <a:lnTo>
                    <a:pt x="514" y="68"/>
                  </a:lnTo>
                  <a:lnTo>
                    <a:pt x="520" y="54"/>
                  </a:lnTo>
                  <a:lnTo>
                    <a:pt x="524" y="38"/>
                  </a:lnTo>
                  <a:lnTo>
                    <a:pt x="530" y="20"/>
                  </a:lnTo>
                  <a:lnTo>
                    <a:pt x="532" y="0"/>
                  </a:lnTo>
                  <a:lnTo>
                    <a:pt x="572" y="4"/>
                  </a:lnTo>
                  <a:close/>
                </a:path>
              </a:pathLst>
            </a:custGeom>
            <a:solidFill>
              <a:srgbClr val="C6ACE5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97" name="Line 401"/>
            <p:cNvSpPr>
              <a:spLocks noChangeShapeType="1"/>
            </p:cNvSpPr>
            <p:nvPr userDrawn="1"/>
          </p:nvSpPr>
          <p:spPr bwMode="auto">
            <a:xfrm flipV="1">
              <a:off x="3274" y="1728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98" name="Line 402"/>
            <p:cNvSpPr>
              <a:spLocks noChangeShapeType="1"/>
            </p:cNvSpPr>
            <p:nvPr userDrawn="1"/>
          </p:nvSpPr>
          <p:spPr bwMode="auto">
            <a:xfrm flipV="1">
              <a:off x="2434" y="2536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99" name="Line 403"/>
            <p:cNvSpPr>
              <a:spLocks noChangeShapeType="1"/>
            </p:cNvSpPr>
            <p:nvPr userDrawn="1"/>
          </p:nvSpPr>
          <p:spPr bwMode="auto">
            <a:xfrm flipH="1" flipV="1">
              <a:off x="3286" y="2524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0" name="Line 404"/>
            <p:cNvSpPr>
              <a:spLocks noChangeShapeType="1"/>
            </p:cNvSpPr>
            <p:nvPr userDrawn="1"/>
          </p:nvSpPr>
          <p:spPr bwMode="auto">
            <a:xfrm flipH="1" flipV="1">
              <a:off x="2450" y="1712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1" name="Line 405"/>
            <p:cNvSpPr>
              <a:spLocks noChangeShapeType="1"/>
            </p:cNvSpPr>
            <p:nvPr userDrawn="1"/>
          </p:nvSpPr>
          <p:spPr bwMode="auto">
            <a:xfrm flipV="1">
              <a:off x="2466" y="1512"/>
              <a:ext cx="1" cy="216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2" name="Line 406"/>
            <p:cNvSpPr>
              <a:spLocks noChangeShapeType="1"/>
            </p:cNvSpPr>
            <p:nvPr userDrawn="1"/>
          </p:nvSpPr>
          <p:spPr bwMode="auto">
            <a:xfrm flipV="1">
              <a:off x="2898" y="1506"/>
              <a:ext cx="2" cy="4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3" name="Line 407"/>
            <p:cNvSpPr>
              <a:spLocks noChangeShapeType="1"/>
            </p:cNvSpPr>
            <p:nvPr userDrawn="1"/>
          </p:nvSpPr>
          <p:spPr bwMode="auto">
            <a:xfrm flipV="1">
              <a:off x="3334" y="1496"/>
              <a:ext cx="1" cy="23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4" name="Line 408"/>
            <p:cNvSpPr>
              <a:spLocks noChangeShapeType="1"/>
            </p:cNvSpPr>
            <p:nvPr userDrawn="1"/>
          </p:nvSpPr>
          <p:spPr bwMode="auto">
            <a:xfrm>
              <a:off x="3382" y="2544"/>
              <a:ext cx="184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5" name="Line 409"/>
            <p:cNvSpPr>
              <a:spLocks noChangeShapeType="1"/>
            </p:cNvSpPr>
            <p:nvPr userDrawn="1"/>
          </p:nvSpPr>
          <p:spPr bwMode="auto">
            <a:xfrm>
              <a:off x="3342" y="2592"/>
              <a:ext cx="1" cy="24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6" name="Line 410"/>
            <p:cNvSpPr>
              <a:spLocks noChangeShapeType="1"/>
            </p:cNvSpPr>
            <p:nvPr userDrawn="1"/>
          </p:nvSpPr>
          <p:spPr bwMode="auto">
            <a:xfrm>
              <a:off x="2866" y="2780"/>
              <a:ext cx="4" cy="48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7" name="Line 411"/>
            <p:cNvSpPr>
              <a:spLocks noChangeShapeType="1"/>
            </p:cNvSpPr>
            <p:nvPr userDrawn="1"/>
          </p:nvSpPr>
          <p:spPr bwMode="auto">
            <a:xfrm>
              <a:off x="2442" y="2600"/>
              <a:ext cx="1" cy="21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8" name="Line 412"/>
            <p:cNvSpPr>
              <a:spLocks noChangeShapeType="1"/>
            </p:cNvSpPr>
            <p:nvPr userDrawn="1"/>
          </p:nvSpPr>
          <p:spPr bwMode="auto">
            <a:xfrm flipH="1">
              <a:off x="2202" y="2548"/>
              <a:ext cx="180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9" name="Line 413"/>
            <p:cNvSpPr>
              <a:spLocks noChangeShapeType="1"/>
            </p:cNvSpPr>
            <p:nvPr userDrawn="1"/>
          </p:nvSpPr>
          <p:spPr bwMode="auto">
            <a:xfrm flipH="1" flipV="1">
              <a:off x="2204" y="1806"/>
              <a:ext cx="174" cy="6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0" name="Line 414"/>
            <p:cNvSpPr>
              <a:spLocks noChangeShapeType="1"/>
            </p:cNvSpPr>
            <p:nvPr userDrawn="1"/>
          </p:nvSpPr>
          <p:spPr bwMode="auto">
            <a:xfrm>
              <a:off x="3390" y="1796"/>
              <a:ext cx="184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1" name="Freeform 415"/>
            <p:cNvSpPr>
              <a:spLocks/>
            </p:cNvSpPr>
            <p:nvPr userDrawn="1"/>
          </p:nvSpPr>
          <p:spPr bwMode="auto">
            <a:xfrm>
              <a:off x="2770" y="2184"/>
              <a:ext cx="224" cy="260"/>
            </a:xfrm>
            <a:custGeom>
              <a:avLst/>
              <a:gdLst/>
              <a:ahLst/>
              <a:cxnLst>
                <a:cxn ang="0">
                  <a:pos x="104" y="260"/>
                </a:cxn>
                <a:cxn ang="0">
                  <a:pos x="104" y="260"/>
                </a:cxn>
                <a:cxn ang="0">
                  <a:pos x="86" y="256"/>
                </a:cxn>
                <a:cxn ang="0">
                  <a:pos x="68" y="250"/>
                </a:cxn>
                <a:cxn ang="0">
                  <a:pos x="50" y="242"/>
                </a:cxn>
                <a:cxn ang="0">
                  <a:pos x="30" y="230"/>
                </a:cxn>
                <a:cxn ang="0">
                  <a:pos x="20" y="222"/>
                </a:cxn>
                <a:cxn ang="0">
                  <a:pos x="12" y="212"/>
                </a:cxn>
                <a:cxn ang="0">
                  <a:pos x="6" y="202"/>
                </a:cxn>
                <a:cxn ang="0">
                  <a:pos x="2" y="190"/>
                </a:cxn>
                <a:cxn ang="0">
                  <a:pos x="0" y="178"/>
                </a:cxn>
                <a:cxn ang="0">
                  <a:pos x="0" y="164"/>
                </a:cxn>
                <a:cxn ang="0">
                  <a:pos x="0" y="164"/>
                </a:cxn>
                <a:cxn ang="0">
                  <a:pos x="2" y="150"/>
                </a:cxn>
                <a:cxn ang="0">
                  <a:pos x="6" y="134"/>
                </a:cxn>
                <a:cxn ang="0">
                  <a:pos x="12" y="122"/>
                </a:cxn>
                <a:cxn ang="0">
                  <a:pos x="18" y="108"/>
                </a:cxn>
                <a:cxn ang="0">
                  <a:pos x="32" y="84"/>
                </a:cxn>
                <a:cxn ang="0">
                  <a:pos x="48" y="64"/>
                </a:cxn>
                <a:cxn ang="0">
                  <a:pos x="62" y="46"/>
                </a:cxn>
                <a:cxn ang="0">
                  <a:pos x="76" y="34"/>
                </a:cxn>
                <a:cxn ang="0">
                  <a:pos x="88" y="24"/>
                </a:cxn>
                <a:cxn ang="0">
                  <a:pos x="132" y="0"/>
                </a:cxn>
                <a:cxn ang="0">
                  <a:pos x="132" y="0"/>
                </a:cxn>
                <a:cxn ang="0">
                  <a:pos x="146" y="16"/>
                </a:cxn>
                <a:cxn ang="0">
                  <a:pos x="162" y="32"/>
                </a:cxn>
                <a:cxn ang="0">
                  <a:pos x="178" y="54"/>
                </a:cxn>
                <a:cxn ang="0">
                  <a:pos x="194" y="78"/>
                </a:cxn>
                <a:cxn ang="0">
                  <a:pos x="210" y="102"/>
                </a:cxn>
                <a:cxn ang="0">
                  <a:pos x="216" y="116"/>
                </a:cxn>
                <a:cxn ang="0">
                  <a:pos x="220" y="128"/>
                </a:cxn>
                <a:cxn ang="0">
                  <a:pos x="222" y="140"/>
                </a:cxn>
                <a:cxn ang="0">
                  <a:pos x="224" y="152"/>
                </a:cxn>
                <a:cxn ang="0">
                  <a:pos x="224" y="152"/>
                </a:cxn>
                <a:cxn ang="0">
                  <a:pos x="222" y="174"/>
                </a:cxn>
                <a:cxn ang="0">
                  <a:pos x="218" y="194"/>
                </a:cxn>
                <a:cxn ang="0">
                  <a:pos x="210" y="212"/>
                </a:cxn>
                <a:cxn ang="0">
                  <a:pos x="204" y="220"/>
                </a:cxn>
                <a:cxn ang="0">
                  <a:pos x="198" y="228"/>
                </a:cxn>
                <a:cxn ang="0">
                  <a:pos x="190" y="236"/>
                </a:cxn>
                <a:cxn ang="0">
                  <a:pos x="180" y="242"/>
                </a:cxn>
                <a:cxn ang="0">
                  <a:pos x="170" y="246"/>
                </a:cxn>
                <a:cxn ang="0">
                  <a:pos x="160" y="252"/>
                </a:cxn>
                <a:cxn ang="0">
                  <a:pos x="148" y="254"/>
                </a:cxn>
                <a:cxn ang="0">
                  <a:pos x="134" y="258"/>
                </a:cxn>
                <a:cxn ang="0">
                  <a:pos x="104" y="260"/>
                </a:cxn>
                <a:cxn ang="0">
                  <a:pos x="104" y="260"/>
                </a:cxn>
              </a:cxnLst>
              <a:rect l="0" t="0" r="r" b="b"/>
              <a:pathLst>
                <a:path w="224" h="260">
                  <a:moveTo>
                    <a:pt x="104" y="260"/>
                  </a:moveTo>
                  <a:lnTo>
                    <a:pt x="104" y="260"/>
                  </a:lnTo>
                  <a:lnTo>
                    <a:pt x="86" y="256"/>
                  </a:lnTo>
                  <a:lnTo>
                    <a:pt x="68" y="250"/>
                  </a:lnTo>
                  <a:lnTo>
                    <a:pt x="50" y="242"/>
                  </a:lnTo>
                  <a:lnTo>
                    <a:pt x="30" y="230"/>
                  </a:lnTo>
                  <a:lnTo>
                    <a:pt x="20" y="222"/>
                  </a:lnTo>
                  <a:lnTo>
                    <a:pt x="12" y="212"/>
                  </a:lnTo>
                  <a:lnTo>
                    <a:pt x="6" y="202"/>
                  </a:lnTo>
                  <a:lnTo>
                    <a:pt x="2" y="190"/>
                  </a:lnTo>
                  <a:lnTo>
                    <a:pt x="0" y="178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50"/>
                  </a:lnTo>
                  <a:lnTo>
                    <a:pt x="6" y="134"/>
                  </a:lnTo>
                  <a:lnTo>
                    <a:pt x="12" y="122"/>
                  </a:lnTo>
                  <a:lnTo>
                    <a:pt x="18" y="108"/>
                  </a:lnTo>
                  <a:lnTo>
                    <a:pt x="32" y="84"/>
                  </a:lnTo>
                  <a:lnTo>
                    <a:pt x="48" y="64"/>
                  </a:lnTo>
                  <a:lnTo>
                    <a:pt x="62" y="46"/>
                  </a:lnTo>
                  <a:lnTo>
                    <a:pt x="76" y="34"/>
                  </a:lnTo>
                  <a:lnTo>
                    <a:pt x="88" y="24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46" y="16"/>
                  </a:lnTo>
                  <a:lnTo>
                    <a:pt x="162" y="32"/>
                  </a:lnTo>
                  <a:lnTo>
                    <a:pt x="178" y="54"/>
                  </a:lnTo>
                  <a:lnTo>
                    <a:pt x="194" y="78"/>
                  </a:lnTo>
                  <a:lnTo>
                    <a:pt x="210" y="102"/>
                  </a:lnTo>
                  <a:lnTo>
                    <a:pt x="216" y="116"/>
                  </a:lnTo>
                  <a:lnTo>
                    <a:pt x="220" y="128"/>
                  </a:lnTo>
                  <a:lnTo>
                    <a:pt x="222" y="140"/>
                  </a:lnTo>
                  <a:lnTo>
                    <a:pt x="224" y="152"/>
                  </a:lnTo>
                  <a:lnTo>
                    <a:pt x="224" y="152"/>
                  </a:lnTo>
                  <a:lnTo>
                    <a:pt x="222" y="174"/>
                  </a:lnTo>
                  <a:lnTo>
                    <a:pt x="218" y="194"/>
                  </a:lnTo>
                  <a:lnTo>
                    <a:pt x="210" y="212"/>
                  </a:lnTo>
                  <a:lnTo>
                    <a:pt x="204" y="220"/>
                  </a:lnTo>
                  <a:lnTo>
                    <a:pt x="198" y="228"/>
                  </a:lnTo>
                  <a:lnTo>
                    <a:pt x="190" y="236"/>
                  </a:lnTo>
                  <a:lnTo>
                    <a:pt x="180" y="242"/>
                  </a:lnTo>
                  <a:lnTo>
                    <a:pt x="170" y="246"/>
                  </a:lnTo>
                  <a:lnTo>
                    <a:pt x="160" y="252"/>
                  </a:lnTo>
                  <a:lnTo>
                    <a:pt x="148" y="254"/>
                  </a:lnTo>
                  <a:lnTo>
                    <a:pt x="134" y="258"/>
                  </a:lnTo>
                  <a:lnTo>
                    <a:pt x="104" y="260"/>
                  </a:lnTo>
                  <a:lnTo>
                    <a:pt x="104" y="26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2" name="Freeform 416"/>
            <p:cNvSpPr>
              <a:spLocks/>
            </p:cNvSpPr>
            <p:nvPr userDrawn="1"/>
          </p:nvSpPr>
          <p:spPr bwMode="auto">
            <a:xfrm>
              <a:off x="2924" y="2078"/>
              <a:ext cx="260" cy="224"/>
            </a:xfrm>
            <a:custGeom>
              <a:avLst/>
              <a:gdLst/>
              <a:ahLst/>
              <a:cxnLst>
                <a:cxn ang="0">
                  <a:pos x="260" y="120"/>
                </a:cxn>
                <a:cxn ang="0">
                  <a:pos x="260" y="120"/>
                </a:cxn>
                <a:cxn ang="0">
                  <a:pos x="256" y="136"/>
                </a:cxn>
                <a:cxn ang="0">
                  <a:pos x="250" y="154"/>
                </a:cxn>
                <a:cxn ang="0">
                  <a:pos x="242" y="174"/>
                </a:cxn>
                <a:cxn ang="0">
                  <a:pos x="230" y="194"/>
                </a:cxn>
                <a:cxn ang="0">
                  <a:pos x="222" y="204"/>
                </a:cxn>
                <a:cxn ang="0">
                  <a:pos x="212" y="210"/>
                </a:cxn>
                <a:cxn ang="0">
                  <a:pos x="202" y="216"/>
                </a:cxn>
                <a:cxn ang="0">
                  <a:pos x="190" y="222"/>
                </a:cxn>
                <a:cxn ang="0">
                  <a:pos x="178" y="224"/>
                </a:cxn>
                <a:cxn ang="0">
                  <a:pos x="164" y="224"/>
                </a:cxn>
                <a:cxn ang="0">
                  <a:pos x="164" y="224"/>
                </a:cxn>
                <a:cxn ang="0">
                  <a:pos x="150" y="222"/>
                </a:cxn>
                <a:cxn ang="0">
                  <a:pos x="134" y="218"/>
                </a:cxn>
                <a:cxn ang="0">
                  <a:pos x="122" y="212"/>
                </a:cxn>
                <a:cxn ang="0">
                  <a:pos x="108" y="206"/>
                </a:cxn>
                <a:cxn ang="0">
                  <a:pos x="84" y="192"/>
                </a:cxn>
                <a:cxn ang="0">
                  <a:pos x="64" y="176"/>
                </a:cxn>
                <a:cxn ang="0">
                  <a:pos x="48" y="162"/>
                </a:cxn>
                <a:cxn ang="0">
                  <a:pos x="34" y="148"/>
                </a:cxn>
                <a:cxn ang="0">
                  <a:pos x="24" y="136"/>
                </a:cxn>
                <a:cxn ang="0">
                  <a:pos x="0" y="92"/>
                </a:cxn>
                <a:cxn ang="0">
                  <a:pos x="0" y="92"/>
                </a:cxn>
                <a:cxn ang="0">
                  <a:pos x="16" y="78"/>
                </a:cxn>
                <a:cxn ang="0">
                  <a:pos x="32" y="62"/>
                </a:cxn>
                <a:cxn ang="0">
                  <a:pos x="54" y="46"/>
                </a:cxn>
                <a:cxn ang="0">
                  <a:pos x="78" y="28"/>
                </a:cxn>
                <a:cxn ang="0">
                  <a:pos x="102" y="14"/>
                </a:cxn>
                <a:cxn ang="0">
                  <a:pos x="116" y="8"/>
                </a:cxn>
                <a:cxn ang="0">
                  <a:pos x="128" y="4"/>
                </a:cxn>
                <a:cxn ang="0">
                  <a:pos x="140" y="0"/>
                </a:cxn>
                <a:cxn ang="0">
                  <a:pos x="152" y="0"/>
                </a:cxn>
                <a:cxn ang="0">
                  <a:pos x="152" y="0"/>
                </a:cxn>
                <a:cxn ang="0">
                  <a:pos x="174" y="2"/>
                </a:cxn>
                <a:cxn ang="0">
                  <a:pos x="194" y="6"/>
                </a:cxn>
                <a:cxn ang="0">
                  <a:pos x="212" y="14"/>
                </a:cxn>
                <a:cxn ang="0">
                  <a:pos x="220" y="20"/>
                </a:cxn>
                <a:cxn ang="0">
                  <a:pos x="228" y="26"/>
                </a:cxn>
                <a:cxn ang="0">
                  <a:pos x="236" y="34"/>
                </a:cxn>
                <a:cxn ang="0">
                  <a:pos x="242" y="42"/>
                </a:cxn>
                <a:cxn ang="0">
                  <a:pos x="246" y="52"/>
                </a:cxn>
                <a:cxn ang="0">
                  <a:pos x="252" y="64"/>
                </a:cxn>
                <a:cxn ang="0">
                  <a:pos x="254" y="76"/>
                </a:cxn>
                <a:cxn ang="0">
                  <a:pos x="258" y="90"/>
                </a:cxn>
                <a:cxn ang="0">
                  <a:pos x="260" y="120"/>
                </a:cxn>
                <a:cxn ang="0">
                  <a:pos x="260" y="120"/>
                </a:cxn>
              </a:cxnLst>
              <a:rect l="0" t="0" r="r" b="b"/>
              <a:pathLst>
                <a:path w="260" h="224">
                  <a:moveTo>
                    <a:pt x="260" y="120"/>
                  </a:moveTo>
                  <a:lnTo>
                    <a:pt x="260" y="120"/>
                  </a:lnTo>
                  <a:lnTo>
                    <a:pt x="256" y="136"/>
                  </a:lnTo>
                  <a:lnTo>
                    <a:pt x="250" y="154"/>
                  </a:lnTo>
                  <a:lnTo>
                    <a:pt x="242" y="174"/>
                  </a:lnTo>
                  <a:lnTo>
                    <a:pt x="230" y="194"/>
                  </a:lnTo>
                  <a:lnTo>
                    <a:pt x="222" y="204"/>
                  </a:lnTo>
                  <a:lnTo>
                    <a:pt x="212" y="210"/>
                  </a:lnTo>
                  <a:lnTo>
                    <a:pt x="202" y="216"/>
                  </a:lnTo>
                  <a:lnTo>
                    <a:pt x="190" y="222"/>
                  </a:lnTo>
                  <a:lnTo>
                    <a:pt x="178" y="224"/>
                  </a:lnTo>
                  <a:lnTo>
                    <a:pt x="164" y="224"/>
                  </a:lnTo>
                  <a:lnTo>
                    <a:pt x="164" y="224"/>
                  </a:lnTo>
                  <a:lnTo>
                    <a:pt x="150" y="222"/>
                  </a:lnTo>
                  <a:lnTo>
                    <a:pt x="134" y="218"/>
                  </a:lnTo>
                  <a:lnTo>
                    <a:pt x="122" y="212"/>
                  </a:lnTo>
                  <a:lnTo>
                    <a:pt x="108" y="206"/>
                  </a:lnTo>
                  <a:lnTo>
                    <a:pt x="84" y="192"/>
                  </a:lnTo>
                  <a:lnTo>
                    <a:pt x="64" y="176"/>
                  </a:lnTo>
                  <a:lnTo>
                    <a:pt x="48" y="162"/>
                  </a:lnTo>
                  <a:lnTo>
                    <a:pt x="34" y="148"/>
                  </a:lnTo>
                  <a:lnTo>
                    <a:pt x="24" y="136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16" y="78"/>
                  </a:lnTo>
                  <a:lnTo>
                    <a:pt x="32" y="62"/>
                  </a:lnTo>
                  <a:lnTo>
                    <a:pt x="54" y="46"/>
                  </a:lnTo>
                  <a:lnTo>
                    <a:pt x="78" y="28"/>
                  </a:lnTo>
                  <a:lnTo>
                    <a:pt x="102" y="14"/>
                  </a:lnTo>
                  <a:lnTo>
                    <a:pt x="116" y="8"/>
                  </a:lnTo>
                  <a:lnTo>
                    <a:pt x="128" y="4"/>
                  </a:lnTo>
                  <a:lnTo>
                    <a:pt x="140" y="0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74" y="2"/>
                  </a:lnTo>
                  <a:lnTo>
                    <a:pt x="194" y="6"/>
                  </a:lnTo>
                  <a:lnTo>
                    <a:pt x="212" y="14"/>
                  </a:lnTo>
                  <a:lnTo>
                    <a:pt x="220" y="20"/>
                  </a:lnTo>
                  <a:lnTo>
                    <a:pt x="228" y="26"/>
                  </a:lnTo>
                  <a:lnTo>
                    <a:pt x="236" y="34"/>
                  </a:lnTo>
                  <a:lnTo>
                    <a:pt x="242" y="42"/>
                  </a:lnTo>
                  <a:lnTo>
                    <a:pt x="246" y="52"/>
                  </a:lnTo>
                  <a:lnTo>
                    <a:pt x="252" y="64"/>
                  </a:lnTo>
                  <a:lnTo>
                    <a:pt x="254" y="76"/>
                  </a:lnTo>
                  <a:lnTo>
                    <a:pt x="258" y="90"/>
                  </a:lnTo>
                  <a:lnTo>
                    <a:pt x="260" y="120"/>
                  </a:lnTo>
                  <a:lnTo>
                    <a:pt x="260" y="12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3" name="Freeform 417"/>
            <p:cNvSpPr>
              <a:spLocks/>
            </p:cNvSpPr>
            <p:nvPr userDrawn="1"/>
          </p:nvSpPr>
          <p:spPr bwMode="auto">
            <a:xfrm>
              <a:off x="2618" y="2064"/>
              <a:ext cx="260" cy="224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0" y="104"/>
                </a:cxn>
                <a:cxn ang="0">
                  <a:pos x="4" y="86"/>
                </a:cxn>
                <a:cxn ang="0">
                  <a:pos x="10" y="68"/>
                </a:cxn>
                <a:cxn ang="0">
                  <a:pos x="18" y="48"/>
                </a:cxn>
                <a:cxn ang="0">
                  <a:pos x="30" y="30"/>
                </a:cxn>
                <a:cxn ang="0">
                  <a:pos x="38" y="20"/>
                </a:cxn>
                <a:cxn ang="0">
                  <a:pos x="48" y="12"/>
                </a:cxn>
                <a:cxn ang="0">
                  <a:pos x="58" y="6"/>
                </a:cxn>
                <a:cxn ang="0">
                  <a:pos x="68" y="2"/>
                </a:cxn>
                <a:cxn ang="0">
                  <a:pos x="82" y="0"/>
                </a:cxn>
                <a:cxn ang="0">
                  <a:pos x="96" y="0"/>
                </a:cxn>
                <a:cxn ang="0">
                  <a:pos x="96" y="0"/>
                </a:cxn>
                <a:cxn ang="0">
                  <a:pos x="110" y="2"/>
                </a:cxn>
                <a:cxn ang="0">
                  <a:pos x="124" y="6"/>
                </a:cxn>
                <a:cxn ang="0">
                  <a:pos x="138" y="10"/>
                </a:cxn>
                <a:cxn ang="0">
                  <a:pos x="152" y="16"/>
                </a:cxn>
                <a:cxn ang="0">
                  <a:pos x="176" y="32"/>
                </a:cxn>
                <a:cxn ang="0">
                  <a:pos x="196" y="46"/>
                </a:cxn>
                <a:cxn ang="0">
                  <a:pos x="212" y="62"/>
                </a:cxn>
                <a:cxn ang="0">
                  <a:pos x="226" y="76"/>
                </a:cxn>
                <a:cxn ang="0">
                  <a:pos x="236" y="88"/>
                </a:cxn>
                <a:cxn ang="0">
                  <a:pos x="260" y="132"/>
                </a:cxn>
                <a:cxn ang="0">
                  <a:pos x="260" y="132"/>
                </a:cxn>
                <a:cxn ang="0">
                  <a:pos x="244" y="146"/>
                </a:cxn>
                <a:cxn ang="0">
                  <a:pos x="228" y="160"/>
                </a:cxn>
                <a:cxn ang="0">
                  <a:pos x="206" y="178"/>
                </a:cxn>
                <a:cxn ang="0">
                  <a:pos x="182" y="194"/>
                </a:cxn>
                <a:cxn ang="0">
                  <a:pos x="158" y="210"/>
                </a:cxn>
                <a:cxn ang="0">
                  <a:pos x="144" y="216"/>
                </a:cxn>
                <a:cxn ang="0">
                  <a:pos x="132" y="220"/>
                </a:cxn>
                <a:cxn ang="0">
                  <a:pos x="120" y="222"/>
                </a:cxn>
                <a:cxn ang="0">
                  <a:pos x="108" y="224"/>
                </a:cxn>
                <a:cxn ang="0">
                  <a:pos x="108" y="224"/>
                </a:cxn>
                <a:cxn ang="0">
                  <a:pos x="86" y="222"/>
                </a:cxn>
                <a:cxn ang="0">
                  <a:pos x="66" y="218"/>
                </a:cxn>
                <a:cxn ang="0">
                  <a:pos x="48" y="210"/>
                </a:cxn>
                <a:cxn ang="0">
                  <a:pos x="40" y="204"/>
                </a:cxn>
                <a:cxn ang="0">
                  <a:pos x="32" y="196"/>
                </a:cxn>
                <a:cxn ang="0">
                  <a:pos x="24" y="190"/>
                </a:cxn>
                <a:cxn ang="0">
                  <a:pos x="18" y="180"/>
                </a:cxn>
                <a:cxn ang="0">
                  <a:pos x="12" y="170"/>
                </a:cxn>
                <a:cxn ang="0">
                  <a:pos x="8" y="160"/>
                </a:cxn>
                <a:cxn ang="0">
                  <a:pos x="4" y="148"/>
                </a:cxn>
                <a:cxn ang="0">
                  <a:pos x="2" y="134"/>
                </a:cxn>
                <a:cxn ang="0">
                  <a:pos x="0" y="104"/>
                </a:cxn>
                <a:cxn ang="0">
                  <a:pos x="0" y="104"/>
                </a:cxn>
              </a:cxnLst>
              <a:rect l="0" t="0" r="r" b="b"/>
              <a:pathLst>
                <a:path w="260" h="224">
                  <a:moveTo>
                    <a:pt x="0" y="104"/>
                  </a:moveTo>
                  <a:lnTo>
                    <a:pt x="0" y="104"/>
                  </a:lnTo>
                  <a:lnTo>
                    <a:pt x="4" y="86"/>
                  </a:lnTo>
                  <a:lnTo>
                    <a:pt x="10" y="68"/>
                  </a:lnTo>
                  <a:lnTo>
                    <a:pt x="18" y="48"/>
                  </a:lnTo>
                  <a:lnTo>
                    <a:pt x="30" y="30"/>
                  </a:lnTo>
                  <a:lnTo>
                    <a:pt x="38" y="20"/>
                  </a:lnTo>
                  <a:lnTo>
                    <a:pt x="48" y="12"/>
                  </a:lnTo>
                  <a:lnTo>
                    <a:pt x="58" y="6"/>
                  </a:lnTo>
                  <a:lnTo>
                    <a:pt x="68" y="2"/>
                  </a:lnTo>
                  <a:lnTo>
                    <a:pt x="82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10" y="2"/>
                  </a:lnTo>
                  <a:lnTo>
                    <a:pt x="124" y="6"/>
                  </a:lnTo>
                  <a:lnTo>
                    <a:pt x="138" y="10"/>
                  </a:lnTo>
                  <a:lnTo>
                    <a:pt x="152" y="16"/>
                  </a:lnTo>
                  <a:lnTo>
                    <a:pt x="176" y="32"/>
                  </a:lnTo>
                  <a:lnTo>
                    <a:pt x="196" y="46"/>
                  </a:lnTo>
                  <a:lnTo>
                    <a:pt x="212" y="62"/>
                  </a:lnTo>
                  <a:lnTo>
                    <a:pt x="226" y="76"/>
                  </a:lnTo>
                  <a:lnTo>
                    <a:pt x="236" y="88"/>
                  </a:lnTo>
                  <a:lnTo>
                    <a:pt x="260" y="132"/>
                  </a:lnTo>
                  <a:lnTo>
                    <a:pt x="260" y="132"/>
                  </a:lnTo>
                  <a:lnTo>
                    <a:pt x="244" y="146"/>
                  </a:lnTo>
                  <a:lnTo>
                    <a:pt x="228" y="160"/>
                  </a:lnTo>
                  <a:lnTo>
                    <a:pt x="206" y="178"/>
                  </a:lnTo>
                  <a:lnTo>
                    <a:pt x="182" y="194"/>
                  </a:lnTo>
                  <a:lnTo>
                    <a:pt x="158" y="210"/>
                  </a:lnTo>
                  <a:lnTo>
                    <a:pt x="144" y="216"/>
                  </a:lnTo>
                  <a:lnTo>
                    <a:pt x="132" y="220"/>
                  </a:lnTo>
                  <a:lnTo>
                    <a:pt x="120" y="222"/>
                  </a:lnTo>
                  <a:lnTo>
                    <a:pt x="108" y="224"/>
                  </a:lnTo>
                  <a:lnTo>
                    <a:pt x="108" y="224"/>
                  </a:lnTo>
                  <a:lnTo>
                    <a:pt x="86" y="222"/>
                  </a:lnTo>
                  <a:lnTo>
                    <a:pt x="66" y="218"/>
                  </a:lnTo>
                  <a:lnTo>
                    <a:pt x="48" y="210"/>
                  </a:lnTo>
                  <a:lnTo>
                    <a:pt x="40" y="204"/>
                  </a:lnTo>
                  <a:lnTo>
                    <a:pt x="32" y="196"/>
                  </a:lnTo>
                  <a:lnTo>
                    <a:pt x="24" y="190"/>
                  </a:lnTo>
                  <a:lnTo>
                    <a:pt x="18" y="180"/>
                  </a:lnTo>
                  <a:lnTo>
                    <a:pt x="12" y="170"/>
                  </a:lnTo>
                  <a:lnTo>
                    <a:pt x="8" y="160"/>
                  </a:lnTo>
                  <a:lnTo>
                    <a:pt x="4" y="148"/>
                  </a:lnTo>
                  <a:lnTo>
                    <a:pt x="2" y="134"/>
                  </a:lnTo>
                  <a:lnTo>
                    <a:pt x="0" y="104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" name="Freeform 418"/>
            <p:cNvSpPr>
              <a:spLocks/>
            </p:cNvSpPr>
            <p:nvPr userDrawn="1"/>
          </p:nvSpPr>
          <p:spPr bwMode="auto">
            <a:xfrm>
              <a:off x="2804" y="1898"/>
              <a:ext cx="224" cy="260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20" y="0"/>
                </a:cxn>
                <a:cxn ang="0">
                  <a:pos x="138" y="4"/>
                </a:cxn>
                <a:cxn ang="0">
                  <a:pos x="154" y="8"/>
                </a:cxn>
                <a:cxn ang="0">
                  <a:pos x="174" y="18"/>
                </a:cxn>
                <a:cxn ang="0">
                  <a:pos x="194" y="30"/>
                </a:cxn>
                <a:cxn ang="0">
                  <a:pos x="204" y="38"/>
                </a:cxn>
                <a:cxn ang="0">
                  <a:pos x="210" y="46"/>
                </a:cxn>
                <a:cxn ang="0">
                  <a:pos x="218" y="56"/>
                </a:cxn>
                <a:cxn ang="0">
                  <a:pos x="222" y="68"/>
                </a:cxn>
                <a:cxn ang="0">
                  <a:pos x="224" y="82"/>
                </a:cxn>
                <a:cxn ang="0">
                  <a:pos x="224" y="96"/>
                </a:cxn>
                <a:cxn ang="0">
                  <a:pos x="224" y="96"/>
                </a:cxn>
                <a:cxn ang="0">
                  <a:pos x="222" y="110"/>
                </a:cxn>
                <a:cxn ang="0">
                  <a:pos x="218" y="124"/>
                </a:cxn>
                <a:cxn ang="0">
                  <a:pos x="212" y="138"/>
                </a:cxn>
                <a:cxn ang="0">
                  <a:pos x="206" y="152"/>
                </a:cxn>
                <a:cxn ang="0">
                  <a:pos x="192" y="174"/>
                </a:cxn>
                <a:cxn ang="0">
                  <a:pos x="176" y="196"/>
                </a:cxn>
                <a:cxn ang="0">
                  <a:pos x="162" y="212"/>
                </a:cxn>
                <a:cxn ang="0">
                  <a:pos x="148" y="224"/>
                </a:cxn>
                <a:cxn ang="0">
                  <a:pos x="136" y="236"/>
                </a:cxn>
                <a:cxn ang="0">
                  <a:pos x="92" y="260"/>
                </a:cxn>
                <a:cxn ang="0">
                  <a:pos x="92" y="260"/>
                </a:cxn>
                <a:cxn ang="0">
                  <a:pos x="78" y="244"/>
                </a:cxn>
                <a:cxn ang="0">
                  <a:pos x="62" y="228"/>
                </a:cxn>
                <a:cxn ang="0">
                  <a:pos x="46" y="206"/>
                </a:cxn>
                <a:cxn ang="0">
                  <a:pos x="28" y="182"/>
                </a:cxn>
                <a:cxn ang="0">
                  <a:pos x="14" y="156"/>
                </a:cxn>
                <a:cxn ang="0">
                  <a:pos x="8" y="144"/>
                </a:cxn>
                <a:cxn ang="0">
                  <a:pos x="4" y="132"/>
                </a:cxn>
                <a:cxn ang="0">
                  <a:pos x="0" y="120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2" y="86"/>
                </a:cxn>
                <a:cxn ang="0">
                  <a:pos x="6" y="66"/>
                </a:cxn>
                <a:cxn ang="0">
                  <a:pos x="14" y="48"/>
                </a:cxn>
                <a:cxn ang="0">
                  <a:pos x="20" y="38"/>
                </a:cxn>
                <a:cxn ang="0">
                  <a:pos x="26" y="32"/>
                </a:cxn>
                <a:cxn ang="0">
                  <a:pos x="34" y="24"/>
                </a:cxn>
                <a:cxn ang="0">
                  <a:pos x="44" y="18"/>
                </a:cxn>
                <a:cxn ang="0">
                  <a:pos x="52" y="12"/>
                </a:cxn>
                <a:cxn ang="0">
                  <a:pos x="64" y="8"/>
                </a:cxn>
                <a:cxn ang="0">
                  <a:pos x="76" y="4"/>
                </a:cxn>
                <a:cxn ang="0">
                  <a:pos x="90" y="2"/>
                </a:cxn>
                <a:cxn ang="0">
                  <a:pos x="120" y="0"/>
                </a:cxn>
                <a:cxn ang="0">
                  <a:pos x="120" y="0"/>
                </a:cxn>
              </a:cxnLst>
              <a:rect l="0" t="0" r="r" b="b"/>
              <a:pathLst>
                <a:path w="224" h="260">
                  <a:moveTo>
                    <a:pt x="120" y="0"/>
                  </a:moveTo>
                  <a:lnTo>
                    <a:pt x="120" y="0"/>
                  </a:lnTo>
                  <a:lnTo>
                    <a:pt x="138" y="4"/>
                  </a:lnTo>
                  <a:lnTo>
                    <a:pt x="154" y="8"/>
                  </a:lnTo>
                  <a:lnTo>
                    <a:pt x="174" y="18"/>
                  </a:lnTo>
                  <a:lnTo>
                    <a:pt x="194" y="30"/>
                  </a:lnTo>
                  <a:lnTo>
                    <a:pt x="204" y="38"/>
                  </a:lnTo>
                  <a:lnTo>
                    <a:pt x="210" y="46"/>
                  </a:lnTo>
                  <a:lnTo>
                    <a:pt x="218" y="56"/>
                  </a:lnTo>
                  <a:lnTo>
                    <a:pt x="222" y="68"/>
                  </a:lnTo>
                  <a:lnTo>
                    <a:pt x="224" y="82"/>
                  </a:lnTo>
                  <a:lnTo>
                    <a:pt x="224" y="96"/>
                  </a:lnTo>
                  <a:lnTo>
                    <a:pt x="224" y="96"/>
                  </a:lnTo>
                  <a:lnTo>
                    <a:pt x="222" y="110"/>
                  </a:lnTo>
                  <a:lnTo>
                    <a:pt x="218" y="124"/>
                  </a:lnTo>
                  <a:lnTo>
                    <a:pt x="212" y="138"/>
                  </a:lnTo>
                  <a:lnTo>
                    <a:pt x="206" y="152"/>
                  </a:lnTo>
                  <a:lnTo>
                    <a:pt x="192" y="174"/>
                  </a:lnTo>
                  <a:lnTo>
                    <a:pt x="176" y="196"/>
                  </a:lnTo>
                  <a:lnTo>
                    <a:pt x="162" y="212"/>
                  </a:lnTo>
                  <a:lnTo>
                    <a:pt x="148" y="224"/>
                  </a:lnTo>
                  <a:lnTo>
                    <a:pt x="136" y="236"/>
                  </a:lnTo>
                  <a:lnTo>
                    <a:pt x="92" y="260"/>
                  </a:lnTo>
                  <a:lnTo>
                    <a:pt x="92" y="260"/>
                  </a:lnTo>
                  <a:lnTo>
                    <a:pt x="78" y="244"/>
                  </a:lnTo>
                  <a:lnTo>
                    <a:pt x="62" y="228"/>
                  </a:lnTo>
                  <a:lnTo>
                    <a:pt x="46" y="206"/>
                  </a:lnTo>
                  <a:lnTo>
                    <a:pt x="28" y="182"/>
                  </a:lnTo>
                  <a:lnTo>
                    <a:pt x="14" y="156"/>
                  </a:lnTo>
                  <a:lnTo>
                    <a:pt x="8" y="144"/>
                  </a:lnTo>
                  <a:lnTo>
                    <a:pt x="4" y="132"/>
                  </a:lnTo>
                  <a:lnTo>
                    <a:pt x="0" y="120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2" y="86"/>
                  </a:lnTo>
                  <a:lnTo>
                    <a:pt x="6" y="66"/>
                  </a:lnTo>
                  <a:lnTo>
                    <a:pt x="14" y="48"/>
                  </a:lnTo>
                  <a:lnTo>
                    <a:pt x="20" y="38"/>
                  </a:lnTo>
                  <a:lnTo>
                    <a:pt x="26" y="32"/>
                  </a:lnTo>
                  <a:lnTo>
                    <a:pt x="34" y="24"/>
                  </a:lnTo>
                  <a:lnTo>
                    <a:pt x="44" y="18"/>
                  </a:lnTo>
                  <a:lnTo>
                    <a:pt x="52" y="12"/>
                  </a:lnTo>
                  <a:lnTo>
                    <a:pt x="64" y="8"/>
                  </a:lnTo>
                  <a:lnTo>
                    <a:pt x="76" y="4"/>
                  </a:lnTo>
                  <a:lnTo>
                    <a:pt x="90" y="2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" name="Freeform 419"/>
            <p:cNvSpPr>
              <a:spLocks/>
            </p:cNvSpPr>
            <p:nvPr userDrawn="1"/>
          </p:nvSpPr>
          <p:spPr bwMode="auto">
            <a:xfrm>
              <a:off x="2710" y="1790"/>
              <a:ext cx="384" cy="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0" y="12"/>
                </a:cxn>
                <a:cxn ang="0">
                  <a:pos x="98" y="42"/>
                </a:cxn>
                <a:cxn ang="0">
                  <a:pos x="132" y="60"/>
                </a:cxn>
                <a:cxn ang="0">
                  <a:pos x="164" y="76"/>
                </a:cxn>
                <a:cxn ang="0">
                  <a:pos x="186" y="90"/>
                </a:cxn>
                <a:cxn ang="0">
                  <a:pos x="192" y="96"/>
                </a:cxn>
                <a:cxn ang="0">
                  <a:pos x="194" y="100"/>
                </a:cxn>
                <a:cxn ang="0">
                  <a:pos x="194" y="100"/>
                </a:cxn>
                <a:cxn ang="0">
                  <a:pos x="264" y="62"/>
                </a:cxn>
                <a:cxn ang="0">
                  <a:pos x="326" y="32"/>
                </a:cxn>
                <a:cxn ang="0">
                  <a:pos x="356" y="18"/>
                </a:cxn>
                <a:cxn ang="0">
                  <a:pos x="384" y="6"/>
                </a:cxn>
              </a:cxnLst>
              <a:rect l="0" t="0" r="r" b="b"/>
              <a:pathLst>
                <a:path w="384" h="100">
                  <a:moveTo>
                    <a:pt x="0" y="0"/>
                  </a:moveTo>
                  <a:lnTo>
                    <a:pt x="0" y="0"/>
                  </a:lnTo>
                  <a:lnTo>
                    <a:pt x="30" y="12"/>
                  </a:lnTo>
                  <a:lnTo>
                    <a:pt x="98" y="42"/>
                  </a:lnTo>
                  <a:lnTo>
                    <a:pt x="132" y="60"/>
                  </a:lnTo>
                  <a:lnTo>
                    <a:pt x="164" y="76"/>
                  </a:lnTo>
                  <a:lnTo>
                    <a:pt x="186" y="90"/>
                  </a:lnTo>
                  <a:lnTo>
                    <a:pt x="192" y="96"/>
                  </a:lnTo>
                  <a:lnTo>
                    <a:pt x="194" y="100"/>
                  </a:lnTo>
                  <a:lnTo>
                    <a:pt x="194" y="100"/>
                  </a:lnTo>
                  <a:lnTo>
                    <a:pt x="264" y="62"/>
                  </a:lnTo>
                  <a:lnTo>
                    <a:pt x="326" y="32"/>
                  </a:lnTo>
                  <a:lnTo>
                    <a:pt x="356" y="18"/>
                  </a:lnTo>
                  <a:lnTo>
                    <a:pt x="384" y="6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" name="Freeform 420"/>
            <p:cNvSpPr>
              <a:spLocks/>
            </p:cNvSpPr>
            <p:nvPr userDrawn="1"/>
          </p:nvSpPr>
          <p:spPr bwMode="auto">
            <a:xfrm>
              <a:off x="3194" y="2044"/>
              <a:ext cx="70" cy="278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70" y="0"/>
                </a:cxn>
                <a:cxn ang="0">
                  <a:pos x="42" y="62"/>
                </a:cxn>
                <a:cxn ang="0">
                  <a:pos x="20" y="110"/>
                </a:cxn>
                <a:cxn ang="0">
                  <a:pos x="10" y="128"/>
                </a:cxn>
                <a:cxn ang="0">
                  <a:pos x="0" y="140"/>
                </a:cxn>
                <a:cxn ang="0">
                  <a:pos x="0" y="140"/>
                </a:cxn>
                <a:cxn ang="0">
                  <a:pos x="8" y="152"/>
                </a:cxn>
                <a:cxn ang="0">
                  <a:pos x="28" y="182"/>
                </a:cxn>
                <a:cxn ang="0">
                  <a:pos x="40" y="202"/>
                </a:cxn>
                <a:cxn ang="0">
                  <a:pos x="52" y="226"/>
                </a:cxn>
                <a:cxn ang="0">
                  <a:pos x="60" y="250"/>
                </a:cxn>
                <a:cxn ang="0">
                  <a:pos x="68" y="278"/>
                </a:cxn>
              </a:cxnLst>
              <a:rect l="0" t="0" r="r" b="b"/>
              <a:pathLst>
                <a:path w="70" h="278">
                  <a:moveTo>
                    <a:pt x="70" y="0"/>
                  </a:moveTo>
                  <a:lnTo>
                    <a:pt x="70" y="0"/>
                  </a:lnTo>
                  <a:lnTo>
                    <a:pt x="42" y="62"/>
                  </a:lnTo>
                  <a:lnTo>
                    <a:pt x="20" y="110"/>
                  </a:lnTo>
                  <a:lnTo>
                    <a:pt x="10" y="128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8" y="152"/>
                  </a:lnTo>
                  <a:lnTo>
                    <a:pt x="28" y="182"/>
                  </a:lnTo>
                  <a:lnTo>
                    <a:pt x="40" y="202"/>
                  </a:lnTo>
                  <a:lnTo>
                    <a:pt x="52" y="226"/>
                  </a:lnTo>
                  <a:lnTo>
                    <a:pt x="60" y="250"/>
                  </a:lnTo>
                  <a:lnTo>
                    <a:pt x="68" y="278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" name="Freeform 421"/>
            <p:cNvSpPr>
              <a:spLocks/>
            </p:cNvSpPr>
            <p:nvPr userDrawn="1"/>
          </p:nvSpPr>
          <p:spPr bwMode="auto">
            <a:xfrm>
              <a:off x="2748" y="2454"/>
              <a:ext cx="298" cy="94"/>
            </a:xfrm>
            <a:custGeom>
              <a:avLst/>
              <a:gdLst/>
              <a:ahLst/>
              <a:cxnLst>
                <a:cxn ang="0">
                  <a:pos x="298" y="82"/>
                </a:cxn>
                <a:cxn ang="0">
                  <a:pos x="298" y="82"/>
                </a:cxn>
                <a:cxn ang="0">
                  <a:pos x="278" y="74"/>
                </a:cxn>
                <a:cxn ang="0">
                  <a:pos x="234" y="56"/>
                </a:cxn>
                <a:cxn ang="0">
                  <a:pos x="208" y="44"/>
                </a:cxn>
                <a:cxn ang="0">
                  <a:pos x="182" y="30"/>
                </a:cxn>
                <a:cxn ang="0">
                  <a:pos x="162" y="14"/>
                </a:cxn>
                <a:cxn ang="0">
                  <a:pos x="152" y="8"/>
                </a:cxn>
                <a:cxn ang="0">
                  <a:pos x="146" y="0"/>
                </a:cxn>
                <a:cxn ang="0">
                  <a:pos x="146" y="0"/>
                </a:cxn>
                <a:cxn ang="0">
                  <a:pos x="128" y="14"/>
                </a:cxn>
                <a:cxn ang="0">
                  <a:pos x="84" y="44"/>
                </a:cxn>
                <a:cxn ang="0">
                  <a:pos x="36" y="76"/>
                </a:cxn>
                <a:cxn ang="0">
                  <a:pos x="14" y="88"/>
                </a:cxn>
                <a:cxn ang="0">
                  <a:pos x="0" y="94"/>
                </a:cxn>
              </a:cxnLst>
              <a:rect l="0" t="0" r="r" b="b"/>
              <a:pathLst>
                <a:path w="298" h="94">
                  <a:moveTo>
                    <a:pt x="298" y="82"/>
                  </a:moveTo>
                  <a:lnTo>
                    <a:pt x="298" y="82"/>
                  </a:lnTo>
                  <a:lnTo>
                    <a:pt x="278" y="74"/>
                  </a:lnTo>
                  <a:lnTo>
                    <a:pt x="234" y="56"/>
                  </a:lnTo>
                  <a:lnTo>
                    <a:pt x="208" y="44"/>
                  </a:lnTo>
                  <a:lnTo>
                    <a:pt x="182" y="30"/>
                  </a:lnTo>
                  <a:lnTo>
                    <a:pt x="162" y="14"/>
                  </a:lnTo>
                  <a:lnTo>
                    <a:pt x="152" y="8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28" y="14"/>
                  </a:lnTo>
                  <a:lnTo>
                    <a:pt x="84" y="44"/>
                  </a:lnTo>
                  <a:lnTo>
                    <a:pt x="36" y="76"/>
                  </a:lnTo>
                  <a:lnTo>
                    <a:pt x="14" y="88"/>
                  </a:lnTo>
                  <a:lnTo>
                    <a:pt x="0" y="94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" name="Freeform 422"/>
            <p:cNvSpPr>
              <a:spLocks/>
            </p:cNvSpPr>
            <p:nvPr userDrawn="1"/>
          </p:nvSpPr>
          <p:spPr bwMode="auto">
            <a:xfrm>
              <a:off x="2506" y="2026"/>
              <a:ext cx="104" cy="294"/>
            </a:xfrm>
            <a:custGeom>
              <a:avLst/>
              <a:gdLst/>
              <a:ahLst/>
              <a:cxnLst>
                <a:cxn ang="0">
                  <a:pos x="0" y="294"/>
                </a:cxn>
                <a:cxn ang="0">
                  <a:pos x="0" y="294"/>
                </a:cxn>
                <a:cxn ang="0">
                  <a:pos x="12" y="280"/>
                </a:cxn>
                <a:cxn ang="0">
                  <a:pos x="40" y="246"/>
                </a:cxn>
                <a:cxn ang="0">
                  <a:pos x="74" y="208"/>
                </a:cxn>
                <a:cxn ang="0">
                  <a:pos x="90" y="194"/>
                </a:cxn>
                <a:cxn ang="0">
                  <a:pos x="104" y="186"/>
                </a:cxn>
                <a:cxn ang="0">
                  <a:pos x="104" y="186"/>
                </a:cxn>
                <a:cxn ang="0">
                  <a:pos x="90" y="166"/>
                </a:cxn>
                <a:cxn ang="0">
                  <a:pos x="60" y="120"/>
                </a:cxn>
                <a:cxn ang="0">
                  <a:pos x="42" y="92"/>
                </a:cxn>
                <a:cxn ang="0">
                  <a:pos x="26" y="60"/>
                </a:cxn>
                <a:cxn ang="0">
                  <a:pos x="12" y="30"/>
                </a:cxn>
                <a:cxn ang="0">
                  <a:pos x="4" y="0"/>
                </a:cxn>
              </a:cxnLst>
              <a:rect l="0" t="0" r="r" b="b"/>
              <a:pathLst>
                <a:path w="104" h="294">
                  <a:moveTo>
                    <a:pt x="0" y="294"/>
                  </a:moveTo>
                  <a:lnTo>
                    <a:pt x="0" y="294"/>
                  </a:lnTo>
                  <a:lnTo>
                    <a:pt x="12" y="280"/>
                  </a:lnTo>
                  <a:lnTo>
                    <a:pt x="40" y="246"/>
                  </a:lnTo>
                  <a:lnTo>
                    <a:pt x="74" y="208"/>
                  </a:lnTo>
                  <a:lnTo>
                    <a:pt x="90" y="194"/>
                  </a:lnTo>
                  <a:lnTo>
                    <a:pt x="104" y="186"/>
                  </a:lnTo>
                  <a:lnTo>
                    <a:pt x="104" y="186"/>
                  </a:lnTo>
                  <a:lnTo>
                    <a:pt x="90" y="166"/>
                  </a:lnTo>
                  <a:lnTo>
                    <a:pt x="60" y="120"/>
                  </a:lnTo>
                  <a:lnTo>
                    <a:pt x="42" y="92"/>
                  </a:lnTo>
                  <a:lnTo>
                    <a:pt x="26" y="60"/>
                  </a:lnTo>
                  <a:lnTo>
                    <a:pt x="12" y="30"/>
                  </a:lnTo>
                  <a:lnTo>
                    <a:pt x="4" y="0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D1DBF-4177-4DEF-BED6-5D036AAA391A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DE3B9-42D8-46CB-94D7-0A913267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9425" y="260350"/>
            <a:ext cx="1928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260350"/>
            <a:ext cx="56340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D1DBF-4177-4DEF-BED6-5D036AAA391A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DE3B9-42D8-46CB-94D7-0A913267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7152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42988" y="1585913"/>
            <a:ext cx="7715250" cy="4525962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2988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AFD1DBF-4177-4DEF-BED6-5D036AAA391A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52813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4638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D0DE3B9-42D8-46CB-94D7-0A913267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7152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585913"/>
            <a:ext cx="3781425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813" y="1585913"/>
            <a:ext cx="3781425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2988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AFD1DBF-4177-4DEF-BED6-5D036AAA391A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52813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24638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D0DE3B9-42D8-46CB-94D7-0A913267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D1DBF-4177-4DEF-BED6-5D036AAA391A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DE3B9-42D8-46CB-94D7-0A913267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D1DBF-4177-4DEF-BED6-5D036AAA391A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DE3B9-42D8-46CB-94D7-0A913267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585913"/>
            <a:ext cx="3781425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813" y="1585913"/>
            <a:ext cx="3781425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D1DBF-4177-4DEF-BED6-5D036AAA391A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DE3B9-42D8-46CB-94D7-0A913267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D1DBF-4177-4DEF-BED6-5D036AAA391A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DE3B9-42D8-46CB-94D7-0A913267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D1DBF-4177-4DEF-BED6-5D036AAA391A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DE3B9-42D8-46CB-94D7-0A913267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D1DBF-4177-4DEF-BED6-5D036AAA391A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DE3B9-42D8-46CB-94D7-0A913267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D1DBF-4177-4DEF-BED6-5D036AAA391A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DE3B9-42D8-46CB-94D7-0A913267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D1DBF-4177-4DEF-BED6-5D036AAA391A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DE3B9-42D8-46CB-94D7-0A913267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60350"/>
            <a:ext cx="7715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585913"/>
            <a:ext cx="771525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latin typeface="Times"/>
              </a:defRPr>
            </a:lvl1pPr>
          </a:lstStyle>
          <a:p>
            <a:fld id="{7AFD1DBF-4177-4DEF-BED6-5D036AAA391A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4638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Times"/>
              </a:defRPr>
            </a:lvl1pPr>
          </a:lstStyle>
          <a:p>
            <a:fld id="{BD0DE3B9-42D8-46CB-94D7-0A913267EC1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215"/>
          <p:cNvGrpSpPr>
            <a:grpSpLocks/>
          </p:cNvGrpSpPr>
          <p:nvPr/>
        </p:nvGrpSpPr>
        <p:grpSpPr bwMode="auto">
          <a:xfrm>
            <a:off x="73025" y="1001713"/>
            <a:ext cx="682625" cy="720725"/>
            <a:chOff x="4377" y="1752"/>
            <a:chExt cx="334" cy="352"/>
          </a:xfrm>
        </p:grpSpPr>
        <p:sp>
          <p:nvSpPr>
            <p:cNvPr id="28888" name="AutoShape 216"/>
            <p:cNvSpPr>
              <a:spLocks noChangeAspect="1" noChangeArrowheads="1" noTextEdit="1"/>
            </p:cNvSpPr>
            <p:nvPr userDrawn="1"/>
          </p:nvSpPr>
          <p:spPr bwMode="auto">
            <a:xfrm>
              <a:off x="4377" y="1752"/>
              <a:ext cx="33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89" name="Freeform 217"/>
            <p:cNvSpPr>
              <a:spLocks/>
            </p:cNvSpPr>
            <p:nvPr userDrawn="1"/>
          </p:nvSpPr>
          <p:spPr bwMode="auto">
            <a:xfrm>
              <a:off x="4381" y="1756"/>
              <a:ext cx="326" cy="344"/>
            </a:xfrm>
            <a:custGeom>
              <a:avLst/>
              <a:gdLst/>
              <a:ahLst/>
              <a:cxnLst>
                <a:cxn ang="0">
                  <a:pos x="326" y="344"/>
                </a:cxn>
                <a:cxn ang="0">
                  <a:pos x="0" y="342"/>
                </a:cxn>
                <a:cxn ang="0">
                  <a:pos x="0" y="0"/>
                </a:cxn>
                <a:cxn ang="0">
                  <a:pos x="326" y="0"/>
                </a:cxn>
                <a:cxn ang="0">
                  <a:pos x="326" y="344"/>
                </a:cxn>
              </a:cxnLst>
              <a:rect l="0" t="0" r="r" b="b"/>
              <a:pathLst>
                <a:path w="326" h="344">
                  <a:moveTo>
                    <a:pt x="326" y="344"/>
                  </a:moveTo>
                  <a:lnTo>
                    <a:pt x="0" y="342"/>
                  </a:lnTo>
                  <a:lnTo>
                    <a:pt x="0" y="0"/>
                  </a:lnTo>
                  <a:lnTo>
                    <a:pt x="326" y="0"/>
                  </a:lnTo>
                  <a:lnTo>
                    <a:pt x="326" y="344"/>
                  </a:lnTo>
                  <a:close/>
                </a:path>
              </a:pathLst>
            </a:custGeom>
            <a:solidFill>
              <a:srgbClr val="DBC8E8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90" name="Freeform 218"/>
            <p:cNvSpPr>
              <a:spLocks/>
            </p:cNvSpPr>
            <p:nvPr userDrawn="1"/>
          </p:nvSpPr>
          <p:spPr bwMode="auto">
            <a:xfrm>
              <a:off x="4395" y="1770"/>
              <a:ext cx="300" cy="310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244" y="14"/>
                </a:cxn>
                <a:cxn ang="0">
                  <a:pos x="224" y="22"/>
                </a:cxn>
                <a:cxn ang="0">
                  <a:pos x="210" y="36"/>
                </a:cxn>
                <a:cxn ang="0">
                  <a:pos x="190" y="54"/>
                </a:cxn>
                <a:cxn ang="0">
                  <a:pos x="170" y="86"/>
                </a:cxn>
                <a:cxn ang="0">
                  <a:pos x="152" y="130"/>
                </a:cxn>
                <a:cxn ang="0">
                  <a:pos x="144" y="106"/>
                </a:cxn>
                <a:cxn ang="0">
                  <a:pos x="118" y="60"/>
                </a:cxn>
                <a:cxn ang="0">
                  <a:pos x="96" y="36"/>
                </a:cxn>
                <a:cxn ang="0">
                  <a:pos x="70" y="16"/>
                </a:cxn>
                <a:cxn ang="0">
                  <a:pos x="38" y="6"/>
                </a:cxn>
                <a:cxn ang="0">
                  <a:pos x="0" y="8"/>
                </a:cxn>
                <a:cxn ang="0">
                  <a:pos x="4" y="28"/>
                </a:cxn>
                <a:cxn ang="0">
                  <a:pos x="20" y="72"/>
                </a:cxn>
                <a:cxn ang="0">
                  <a:pos x="36" y="98"/>
                </a:cxn>
                <a:cxn ang="0">
                  <a:pos x="58" y="122"/>
                </a:cxn>
                <a:cxn ang="0">
                  <a:pos x="90" y="142"/>
                </a:cxn>
                <a:cxn ang="0">
                  <a:pos x="132" y="156"/>
                </a:cxn>
                <a:cxn ang="0">
                  <a:pos x="126" y="156"/>
                </a:cxn>
                <a:cxn ang="0">
                  <a:pos x="96" y="168"/>
                </a:cxn>
                <a:cxn ang="0">
                  <a:pos x="62" y="188"/>
                </a:cxn>
                <a:cxn ang="0">
                  <a:pos x="40" y="212"/>
                </a:cxn>
                <a:cxn ang="0">
                  <a:pos x="20" y="242"/>
                </a:cxn>
                <a:cxn ang="0">
                  <a:pos x="6" y="284"/>
                </a:cxn>
                <a:cxn ang="0">
                  <a:pos x="0" y="308"/>
                </a:cxn>
                <a:cxn ang="0">
                  <a:pos x="40" y="302"/>
                </a:cxn>
                <a:cxn ang="0">
                  <a:pos x="78" y="286"/>
                </a:cxn>
                <a:cxn ang="0">
                  <a:pos x="102" y="266"/>
                </a:cxn>
                <a:cxn ang="0">
                  <a:pos x="126" y="240"/>
                </a:cxn>
                <a:cxn ang="0">
                  <a:pos x="144" y="202"/>
                </a:cxn>
                <a:cxn ang="0">
                  <a:pos x="150" y="180"/>
                </a:cxn>
                <a:cxn ang="0">
                  <a:pos x="166" y="226"/>
                </a:cxn>
                <a:cxn ang="0">
                  <a:pos x="190" y="264"/>
                </a:cxn>
                <a:cxn ang="0">
                  <a:pos x="212" y="286"/>
                </a:cxn>
                <a:cxn ang="0">
                  <a:pos x="242" y="304"/>
                </a:cxn>
                <a:cxn ang="0">
                  <a:pos x="276" y="310"/>
                </a:cxn>
                <a:cxn ang="0">
                  <a:pos x="296" y="310"/>
                </a:cxn>
                <a:cxn ang="0">
                  <a:pos x="296" y="290"/>
                </a:cxn>
                <a:cxn ang="0">
                  <a:pos x="288" y="256"/>
                </a:cxn>
                <a:cxn ang="0">
                  <a:pos x="278" y="230"/>
                </a:cxn>
                <a:cxn ang="0">
                  <a:pos x="258" y="204"/>
                </a:cxn>
                <a:cxn ang="0">
                  <a:pos x="232" y="182"/>
                </a:cxn>
                <a:cxn ang="0">
                  <a:pos x="192" y="164"/>
                </a:cxn>
                <a:cxn ang="0">
                  <a:pos x="168" y="158"/>
                </a:cxn>
                <a:cxn ang="0">
                  <a:pos x="190" y="152"/>
                </a:cxn>
                <a:cxn ang="0">
                  <a:pos x="222" y="138"/>
                </a:cxn>
                <a:cxn ang="0">
                  <a:pos x="246" y="122"/>
                </a:cxn>
                <a:cxn ang="0">
                  <a:pos x="270" y="98"/>
                </a:cxn>
                <a:cxn ang="0">
                  <a:pos x="288" y="66"/>
                </a:cxn>
                <a:cxn ang="0">
                  <a:pos x="298" y="24"/>
                </a:cxn>
                <a:cxn ang="0">
                  <a:pos x="300" y="0"/>
                </a:cxn>
              </a:cxnLst>
              <a:rect l="0" t="0" r="r" b="b"/>
              <a:pathLst>
                <a:path w="300" h="310">
                  <a:moveTo>
                    <a:pt x="300" y="0"/>
                  </a:moveTo>
                  <a:lnTo>
                    <a:pt x="300" y="0"/>
                  </a:lnTo>
                  <a:lnTo>
                    <a:pt x="268" y="6"/>
                  </a:lnTo>
                  <a:lnTo>
                    <a:pt x="244" y="14"/>
                  </a:lnTo>
                  <a:lnTo>
                    <a:pt x="232" y="18"/>
                  </a:lnTo>
                  <a:lnTo>
                    <a:pt x="224" y="22"/>
                  </a:lnTo>
                  <a:lnTo>
                    <a:pt x="224" y="22"/>
                  </a:lnTo>
                  <a:lnTo>
                    <a:pt x="210" y="36"/>
                  </a:lnTo>
                  <a:lnTo>
                    <a:pt x="200" y="44"/>
                  </a:lnTo>
                  <a:lnTo>
                    <a:pt x="190" y="54"/>
                  </a:lnTo>
                  <a:lnTo>
                    <a:pt x="180" y="68"/>
                  </a:lnTo>
                  <a:lnTo>
                    <a:pt x="170" y="86"/>
                  </a:lnTo>
                  <a:lnTo>
                    <a:pt x="160" y="106"/>
                  </a:lnTo>
                  <a:lnTo>
                    <a:pt x="152" y="130"/>
                  </a:lnTo>
                  <a:lnTo>
                    <a:pt x="152" y="130"/>
                  </a:lnTo>
                  <a:lnTo>
                    <a:pt x="144" y="106"/>
                  </a:lnTo>
                  <a:lnTo>
                    <a:pt x="132" y="84"/>
                  </a:lnTo>
                  <a:lnTo>
                    <a:pt x="118" y="60"/>
                  </a:lnTo>
                  <a:lnTo>
                    <a:pt x="108" y="48"/>
                  </a:lnTo>
                  <a:lnTo>
                    <a:pt x="96" y="36"/>
                  </a:lnTo>
                  <a:lnTo>
                    <a:pt x="84" y="26"/>
                  </a:lnTo>
                  <a:lnTo>
                    <a:pt x="70" y="16"/>
                  </a:lnTo>
                  <a:lnTo>
                    <a:pt x="56" y="10"/>
                  </a:lnTo>
                  <a:lnTo>
                    <a:pt x="38" y="6"/>
                  </a:lnTo>
                  <a:lnTo>
                    <a:pt x="2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28"/>
                  </a:lnTo>
                  <a:lnTo>
                    <a:pt x="10" y="48"/>
                  </a:lnTo>
                  <a:lnTo>
                    <a:pt x="20" y="72"/>
                  </a:lnTo>
                  <a:lnTo>
                    <a:pt x="26" y="86"/>
                  </a:lnTo>
                  <a:lnTo>
                    <a:pt x="36" y="98"/>
                  </a:lnTo>
                  <a:lnTo>
                    <a:pt x="46" y="110"/>
                  </a:lnTo>
                  <a:lnTo>
                    <a:pt x="58" y="122"/>
                  </a:lnTo>
                  <a:lnTo>
                    <a:pt x="74" y="134"/>
                  </a:lnTo>
                  <a:lnTo>
                    <a:pt x="90" y="142"/>
                  </a:lnTo>
                  <a:lnTo>
                    <a:pt x="110" y="150"/>
                  </a:lnTo>
                  <a:lnTo>
                    <a:pt x="132" y="156"/>
                  </a:lnTo>
                  <a:lnTo>
                    <a:pt x="132" y="156"/>
                  </a:lnTo>
                  <a:lnTo>
                    <a:pt x="126" y="156"/>
                  </a:lnTo>
                  <a:lnTo>
                    <a:pt x="114" y="160"/>
                  </a:lnTo>
                  <a:lnTo>
                    <a:pt x="96" y="168"/>
                  </a:lnTo>
                  <a:lnTo>
                    <a:pt x="74" y="180"/>
                  </a:lnTo>
                  <a:lnTo>
                    <a:pt x="62" y="188"/>
                  </a:lnTo>
                  <a:lnTo>
                    <a:pt x="50" y="200"/>
                  </a:lnTo>
                  <a:lnTo>
                    <a:pt x="40" y="212"/>
                  </a:lnTo>
                  <a:lnTo>
                    <a:pt x="30" y="226"/>
                  </a:lnTo>
                  <a:lnTo>
                    <a:pt x="20" y="242"/>
                  </a:lnTo>
                  <a:lnTo>
                    <a:pt x="12" y="262"/>
                  </a:lnTo>
                  <a:lnTo>
                    <a:pt x="6" y="284"/>
                  </a:lnTo>
                  <a:lnTo>
                    <a:pt x="0" y="308"/>
                  </a:lnTo>
                  <a:lnTo>
                    <a:pt x="0" y="308"/>
                  </a:lnTo>
                  <a:lnTo>
                    <a:pt x="20" y="306"/>
                  </a:lnTo>
                  <a:lnTo>
                    <a:pt x="40" y="302"/>
                  </a:lnTo>
                  <a:lnTo>
                    <a:pt x="64" y="292"/>
                  </a:lnTo>
                  <a:lnTo>
                    <a:pt x="78" y="286"/>
                  </a:lnTo>
                  <a:lnTo>
                    <a:pt x="90" y="276"/>
                  </a:lnTo>
                  <a:lnTo>
                    <a:pt x="102" y="266"/>
                  </a:lnTo>
                  <a:lnTo>
                    <a:pt x="114" y="254"/>
                  </a:lnTo>
                  <a:lnTo>
                    <a:pt x="126" y="240"/>
                  </a:lnTo>
                  <a:lnTo>
                    <a:pt x="136" y="222"/>
                  </a:lnTo>
                  <a:lnTo>
                    <a:pt x="144" y="20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6" y="202"/>
                  </a:lnTo>
                  <a:lnTo>
                    <a:pt x="166" y="226"/>
                  </a:lnTo>
                  <a:lnTo>
                    <a:pt x="180" y="250"/>
                  </a:lnTo>
                  <a:lnTo>
                    <a:pt x="190" y="264"/>
                  </a:lnTo>
                  <a:lnTo>
                    <a:pt x="200" y="276"/>
                  </a:lnTo>
                  <a:lnTo>
                    <a:pt x="212" y="286"/>
                  </a:lnTo>
                  <a:lnTo>
                    <a:pt x="226" y="296"/>
                  </a:lnTo>
                  <a:lnTo>
                    <a:pt x="242" y="304"/>
                  </a:lnTo>
                  <a:lnTo>
                    <a:pt x="258" y="308"/>
                  </a:lnTo>
                  <a:lnTo>
                    <a:pt x="276" y="310"/>
                  </a:lnTo>
                  <a:lnTo>
                    <a:pt x="296" y="310"/>
                  </a:lnTo>
                  <a:lnTo>
                    <a:pt x="296" y="310"/>
                  </a:lnTo>
                  <a:lnTo>
                    <a:pt x="296" y="304"/>
                  </a:lnTo>
                  <a:lnTo>
                    <a:pt x="296" y="290"/>
                  </a:lnTo>
                  <a:lnTo>
                    <a:pt x="292" y="268"/>
                  </a:lnTo>
                  <a:lnTo>
                    <a:pt x="288" y="256"/>
                  </a:lnTo>
                  <a:lnTo>
                    <a:pt x="284" y="244"/>
                  </a:lnTo>
                  <a:lnTo>
                    <a:pt x="278" y="230"/>
                  </a:lnTo>
                  <a:lnTo>
                    <a:pt x="270" y="218"/>
                  </a:lnTo>
                  <a:lnTo>
                    <a:pt x="258" y="204"/>
                  </a:lnTo>
                  <a:lnTo>
                    <a:pt x="246" y="192"/>
                  </a:lnTo>
                  <a:lnTo>
                    <a:pt x="232" y="182"/>
                  </a:lnTo>
                  <a:lnTo>
                    <a:pt x="214" y="172"/>
                  </a:lnTo>
                  <a:lnTo>
                    <a:pt x="192" y="164"/>
                  </a:lnTo>
                  <a:lnTo>
                    <a:pt x="168" y="158"/>
                  </a:lnTo>
                  <a:lnTo>
                    <a:pt x="168" y="158"/>
                  </a:lnTo>
                  <a:lnTo>
                    <a:pt x="174" y="156"/>
                  </a:lnTo>
                  <a:lnTo>
                    <a:pt x="190" y="152"/>
                  </a:lnTo>
                  <a:lnTo>
                    <a:pt x="210" y="144"/>
                  </a:lnTo>
                  <a:lnTo>
                    <a:pt x="222" y="138"/>
                  </a:lnTo>
                  <a:lnTo>
                    <a:pt x="234" y="130"/>
                  </a:lnTo>
                  <a:lnTo>
                    <a:pt x="246" y="122"/>
                  </a:lnTo>
                  <a:lnTo>
                    <a:pt x="258" y="110"/>
                  </a:lnTo>
                  <a:lnTo>
                    <a:pt x="270" y="98"/>
                  </a:lnTo>
                  <a:lnTo>
                    <a:pt x="280" y="82"/>
                  </a:lnTo>
                  <a:lnTo>
                    <a:pt x="288" y="66"/>
                  </a:lnTo>
                  <a:lnTo>
                    <a:pt x="294" y="46"/>
                  </a:lnTo>
                  <a:lnTo>
                    <a:pt x="298" y="24"/>
                  </a:lnTo>
                  <a:lnTo>
                    <a:pt x="300" y="0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DBC8E8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91" name="Freeform 219"/>
            <p:cNvSpPr>
              <a:spLocks/>
            </p:cNvSpPr>
            <p:nvPr userDrawn="1"/>
          </p:nvSpPr>
          <p:spPr bwMode="auto">
            <a:xfrm>
              <a:off x="4567" y="1828"/>
              <a:ext cx="72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14" y="72"/>
                </a:cxn>
                <a:cxn ang="0">
                  <a:pos x="24" y="70"/>
                </a:cxn>
                <a:cxn ang="0">
                  <a:pos x="36" y="64"/>
                </a:cxn>
                <a:cxn ang="0">
                  <a:pos x="48" y="58"/>
                </a:cxn>
                <a:cxn ang="0">
                  <a:pos x="60" y="46"/>
                </a:cxn>
                <a:cxn ang="0">
                  <a:pos x="72" y="32"/>
                </a:cxn>
                <a:cxn ang="0">
                  <a:pos x="72" y="32"/>
                </a:cxn>
                <a:cxn ang="0">
                  <a:pos x="60" y="18"/>
                </a:cxn>
                <a:cxn ang="0">
                  <a:pos x="50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6"/>
                </a:cxn>
                <a:cxn ang="0">
                  <a:pos x="22" y="24"/>
                </a:cxn>
                <a:cxn ang="0">
                  <a:pos x="14" y="36"/>
                </a:cxn>
                <a:cxn ang="0">
                  <a:pos x="8" y="48"/>
                </a:cxn>
                <a:cxn ang="0">
                  <a:pos x="2" y="60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w="72" h="74">
                  <a:moveTo>
                    <a:pt x="0" y="74"/>
                  </a:move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4" y="70"/>
                  </a:lnTo>
                  <a:lnTo>
                    <a:pt x="36" y="64"/>
                  </a:lnTo>
                  <a:lnTo>
                    <a:pt x="48" y="58"/>
                  </a:lnTo>
                  <a:lnTo>
                    <a:pt x="60" y="46"/>
                  </a:lnTo>
                  <a:lnTo>
                    <a:pt x="72" y="32"/>
                  </a:lnTo>
                  <a:lnTo>
                    <a:pt x="72" y="32"/>
                  </a:lnTo>
                  <a:lnTo>
                    <a:pt x="60" y="18"/>
                  </a:lnTo>
                  <a:lnTo>
                    <a:pt x="50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6"/>
                  </a:lnTo>
                  <a:lnTo>
                    <a:pt x="22" y="24"/>
                  </a:lnTo>
                  <a:lnTo>
                    <a:pt x="14" y="36"/>
                  </a:lnTo>
                  <a:lnTo>
                    <a:pt x="8" y="48"/>
                  </a:lnTo>
                  <a:lnTo>
                    <a:pt x="2" y="6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92" name="Freeform 220"/>
            <p:cNvSpPr>
              <a:spLocks/>
            </p:cNvSpPr>
            <p:nvPr userDrawn="1"/>
          </p:nvSpPr>
          <p:spPr bwMode="auto">
            <a:xfrm>
              <a:off x="4449" y="1830"/>
              <a:ext cx="74" cy="72"/>
            </a:xfrm>
            <a:custGeom>
              <a:avLst/>
              <a:gdLst/>
              <a:ahLst/>
              <a:cxnLst>
                <a:cxn ang="0">
                  <a:pos x="74" y="72"/>
                </a:cxn>
                <a:cxn ang="0">
                  <a:pos x="74" y="72"/>
                </a:cxn>
                <a:cxn ang="0">
                  <a:pos x="74" y="64"/>
                </a:cxn>
                <a:cxn ang="0">
                  <a:pos x="74" y="56"/>
                </a:cxn>
                <a:cxn ang="0">
                  <a:pos x="70" y="48"/>
                </a:cxn>
                <a:cxn ang="0">
                  <a:pos x="66" y="36"/>
                </a:cxn>
                <a:cxn ang="0">
                  <a:pos x="58" y="24"/>
                </a:cxn>
                <a:cxn ang="0">
                  <a:pos x="48" y="12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18" y="12"/>
                </a:cxn>
                <a:cxn ang="0">
                  <a:pos x="8" y="22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8" y="36"/>
                </a:cxn>
                <a:cxn ang="0">
                  <a:pos x="26" y="50"/>
                </a:cxn>
                <a:cxn ang="0">
                  <a:pos x="38" y="58"/>
                </a:cxn>
                <a:cxn ang="0">
                  <a:pos x="50" y="64"/>
                </a:cxn>
                <a:cxn ang="0">
                  <a:pos x="62" y="70"/>
                </a:cxn>
                <a:cxn ang="0">
                  <a:pos x="74" y="72"/>
                </a:cxn>
                <a:cxn ang="0">
                  <a:pos x="74" y="72"/>
                </a:cxn>
              </a:cxnLst>
              <a:rect l="0" t="0" r="r" b="b"/>
              <a:pathLst>
                <a:path w="74" h="72">
                  <a:moveTo>
                    <a:pt x="74" y="72"/>
                  </a:moveTo>
                  <a:lnTo>
                    <a:pt x="74" y="72"/>
                  </a:lnTo>
                  <a:lnTo>
                    <a:pt x="74" y="64"/>
                  </a:lnTo>
                  <a:lnTo>
                    <a:pt x="74" y="56"/>
                  </a:lnTo>
                  <a:lnTo>
                    <a:pt x="70" y="48"/>
                  </a:lnTo>
                  <a:lnTo>
                    <a:pt x="66" y="36"/>
                  </a:lnTo>
                  <a:lnTo>
                    <a:pt x="58" y="24"/>
                  </a:lnTo>
                  <a:lnTo>
                    <a:pt x="48" y="1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18" y="12"/>
                  </a:lnTo>
                  <a:lnTo>
                    <a:pt x="8" y="22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8" y="36"/>
                  </a:lnTo>
                  <a:lnTo>
                    <a:pt x="26" y="50"/>
                  </a:lnTo>
                  <a:lnTo>
                    <a:pt x="38" y="58"/>
                  </a:lnTo>
                  <a:lnTo>
                    <a:pt x="50" y="64"/>
                  </a:lnTo>
                  <a:lnTo>
                    <a:pt x="62" y="70"/>
                  </a:lnTo>
                  <a:lnTo>
                    <a:pt x="74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93" name="Freeform 221"/>
            <p:cNvSpPr>
              <a:spLocks/>
            </p:cNvSpPr>
            <p:nvPr userDrawn="1"/>
          </p:nvSpPr>
          <p:spPr bwMode="auto">
            <a:xfrm>
              <a:off x="4451" y="1950"/>
              <a:ext cx="72" cy="74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0"/>
                </a:cxn>
                <a:cxn ang="0">
                  <a:pos x="72" y="6"/>
                </a:cxn>
                <a:cxn ang="0">
                  <a:pos x="70" y="14"/>
                </a:cxn>
                <a:cxn ang="0">
                  <a:pos x="68" y="24"/>
                </a:cxn>
                <a:cxn ang="0">
                  <a:pos x="64" y="36"/>
                </a:cxn>
                <a:cxn ang="0">
                  <a:pos x="58" y="48"/>
                </a:cxn>
                <a:cxn ang="0">
                  <a:pos x="48" y="60"/>
                </a:cxn>
                <a:cxn ang="0">
                  <a:pos x="34" y="74"/>
                </a:cxn>
                <a:cxn ang="0">
                  <a:pos x="34" y="74"/>
                </a:cxn>
                <a:cxn ang="0">
                  <a:pos x="18" y="62"/>
                </a:cxn>
                <a:cxn ang="0">
                  <a:pos x="8" y="52"/>
                </a:cxn>
                <a:cxn ang="0">
                  <a:pos x="0" y="44"/>
                </a:cxn>
                <a:cxn ang="0">
                  <a:pos x="0" y="44"/>
                </a:cxn>
                <a:cxn ang="0">
                  <a:pos x="6" y="38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48" y="8"/>
                </a:cxn>
                <a:cxn ang="0">
                  <a:pos x="60" y="2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72" h="74">
                  <a:moveTo>
                    <a:pt x="72" y="0"/>
                  </a:moveTo>
                  <a:lnTo>
                    <a:pt x="72" y="0"/>
                  </a:lnTo>
                  <a:lnTo>
                    <a:pt x="72" y="6"/>
                  </a:lnTo>
                  <a:lnTo>
                    <a:pt x="70" y="14"/>
                  </a:lnTo>
                  <a:lnTo>
                    <a:pt x="68" y="24"/>
                  </a:lnTo>
                  <a:lnTo>
                    <a:pt x="64" y="36"/>
                  </a:lnTo>
                  <a:lnTo>
                    <a:pt x="58" y="48"/>
                  </a:lnTo>
                  <a:lnTo>
                    <a:pt x="48" y="60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18" y="62"/>
                  </a:lnTo>
                  <a:lnTo>
                    <a:pt x="8" y="5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6" y="38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48" y="8"/>
                  </a:lnTo>
                  <a:lnTo>
                    <a:pt x="60" y="2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94" name="Freeform 222"/>
            <p:cNvSpPr>
              <a:spLocks/>
            </p:cNvSpPr>
            <p:nvPr userDrawn="1"/>
          </p:nvSpPr>
          <p:spPr bwMode="auto">
            <a:xfrm>
              <a:off x="4561" y="1948"/>
              <a:ext cx="76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2" y="14"/>
                </a:cxn>
                <a:cxn ang="0">
                  <a:pos x="4" y="24"/>
                </a:cxn>
                <a:cxn ang="0">
                  <a:pos x="10" y="34"/>
                </a:cxn>
                <a:cxn ang="0">
                  <a:pos x="18" y="46"/>
                </a:cxn>
                <a:cxn ang="0">
                  <a:pos x="28" y="58"/>
                </a:cxn>
                <a:cxn ang="0">
                  <a:pos x="44" y="70"/>
                </a:cxn>
                <a:cxn ang="0">
                  <a:pos x="44" y="70"/>
                </a:cxn>
                <a:cxn ang="0">
                  <a:pos x="58" y="58"/>
                </a:cxn>
                <a:cxn ang="0">
                  <a:pos x="68" y="48"/>
                </a:cxn>
                <a:cxn ang="0">
                  <a:pos x="76" y="38"/>
                </a:cxn>
                <a:cxn ang="0">
                  <a:pos x="76" y="38"/>
                </a:cxn>
                <a:cxn ang="0">
                  <a:pos x="68" y="32"/>
                </a:cxn>
                <a:cxn ang="0">
                  <a:pos x="50" y="18"/>
                </a:cxn>
                <a:cxn ang="0">
                  <a:pos x="38" y="12"/>
                </a:cxn>
                <a:cxn ang="0">
                  <a:pos x="26" y="6"/>
                </a:cxn>
                <a:cxn ang="0">
                  <a:pos x="1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6" h="70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" y="14"/>
                  </a:lnTo>
                  <a:lnTo>
                    <a:pt x="4" y="24"/>
                  </a:lnTo>
                  <a:lnTo>
                    <a:pt x="10" y="34"/>
                  </a:lnTo>
                  <a:lnTo>
                    <a:pt x="18" y="46"/>
                  </a:lnTo>
                  <a:lnTo>
                    <a:pt x="28" y="58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58" y="58"/>
                  </a:lnTo>
                  <a:lnTo>
                    <a:pt x="68" y="48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68" y="32"/>
                  </a:lnTo>
                  <a:lnTo>
                    <a:pt x="50" y="18"/>
                  </a:lnTo>
                  <a:lnTo>
                    <a:pt x="38" y="12"/>
                  </a:lnTo>
                  <a:lnTo>
                    <a:pt x="26" y="6"/>
                  </a:lnTo>
                  <a:lnTo>
                    <a:pt x="1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95" name="Freeform 223"/>
            <p:cNvSpPr>
              <a:spLocks/>
            </p:cNvSpPr>
            <p:nvPr userDrawn="1"/>
          </p:nvSpPr>
          <p:spPr bwMode="auto">
            <a:xfrm>
              <a:off x="4475" y="1780"/>
              <a:ext cx="144" cy="14"/>
            </a:xfrm>
            <a:custGeom>
              <a:avLst/>
              <a:gdLst/>
              <a:ahLst/>
              <a:cxnLst>
                <a:cxn ang="0">
                  <a:pos x="144" y="12"/>
                </a:cxn>
                <a:cxn ang="0">
                  <a:pos x="144" y="12"/>
                </a:cxn>
                <a:cxn ang="0">
                  <a:pos x="132" y="8"/>
                </a:cxn>
                <a:cxn ang="0">
                  <a:pos x="118" y="4"/>
                </a:cxn>
                <a:cxn ang="0">
                  <a:pos x="100" y="2"/>
                </a:cxn>
                <a:cxn ang="0">
                  <a:pos x="80" y="0"/>
                </a:cxn>
                <a:cxn ang="0">
                  <a:pos x="54" y="0"/>
                </a:cxn>
                <a:cxn ang="0">
                  <a:pos x="28" y="4"/>
                </a:cxn>
                <a:cxn ang="0">
                  <a:pos x="14" y="10"/>
                </a:cxn>
                <a:cxn ang="0">
                  <a:pos x="0" y="14"/>
                </a:cxn>
                <a:cxn ang="0">
                  <a:pos x="144" y="12"/>
                </a:cxn>
              </a:cxnLst>
              <a:rect l="0" t="0" r="r" b="b"/>
              <a:pathLst>
                <a:path w="144" h="14">
                  <a:moveTo>
                    <a:pt x="144" y="12"/>
                  </a:moveTo>
                  <a:lnTo>
                    <a:pt x="144" y="12"/>
                  </a:lnTo>
                  <a:lnTo>
                    <a:pt x="132" y="8"/>
                  </a:lnTo>
                  <a:lnTo>
                    <a:pt x="118" y="4"/>
                  </a:lnTo>
                  <a:lnTo>
                    <a:pt x="100" y="2"/>
                  </a:lnTo>
                  <a:lnTo>
                    <a:pt x="80" y="0"/>
                  </a:lnTo>
                  <a:lnTo>
                    <a:pt x="54" y="0"/>
                  </a:lnTo>
                  <a:lnTo>
                    <a:pt x="28" y="4"/>
                  </a:lnTo>
                  <a:lnTo>
                    <a:pt x="14" y="10"/>
                  </a:lnTo>
                  <a:lnTo>
                    <a:pt x="0" y="14"/>
                  </a:lnTo>
                  <a:lnTo>
                    <a:pt x="144" y="12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96" name="Freeform 224"/>
            <p:cNvSpPr>
              <a:spLocks/>
            </p:cNvSpPr>
            <p:nvPr userDrawn="1"/>
          </p:nvSpPr>
          <p:spPr bwMode="auto">
            <a:xfrm>
              <a:off x="4475" y="1780"/>
              <a:ext cx="144" cy="14"/>
            </a:xfrm>
            <a:custGeom>
              <a:avLst/>
              <a:gdLst/>
              <a:ahLst/>
              <a:cxnLst>
                <a:cxn ang="0">
                  <a:pos x="144" y="12"/>
                </a:cxn>
                <a:cxn ang="0">
                  <a:pos x="144" y="12"/>
                </a:cxn>
                <a:cxn ang="0">
                  <a:pos x="132" y="8"/>
                </a:cxn>
                <a:cxn ang="0">
                  <a:pos x="118" y="4"/>
                </a:cxn>
                <a:cxn ang="0">
                  <a:pos x="100" y="2"/>
                </a:cxn>
                <a:cxn ang="0">
                  <a:pos x="80" y="0"/>
                </a:cxn>
                <a:cxn ang="0">
                  <a:pos x="54" y="0"/>
                </a:cxn>
                <a:cxn ang="0">
                  <a:pos x="28" y="4"/>
                </a:cxn>
                <a:cxn ang="0">
                  <a:pos x="14" y="10"/>
                </a:cxn>
                <a:cxn ang="0">
                  <a:pos x="0" y="14"/>
                </a:cxn>
              </a:cxnLst>
              <a:rect l="0" t="0" r="r" b="b"/>
              <a:pathLst>
                <a:path w="144" h="14">
                  <a:moveTo>
                    <a:pt x="144" y="12"/>
                  </a:moveTo>
                  <a:lnTo>
                    <a:pt x="144" y="12"/>
                  </a:lnTo>
                  <a:lnTo>
                    <a:pt x="132" y="8"/>
                  </a:lnTo>
                  <a:lnTo>
                    <a:pt x="118" y="4"/>
                  </a:lnTo>
                  <a:lnTo>
                    <a:pt x="100" y="2"/>
                  </a:lnTo>
                  <a:lnTo>
                    <a:pt x="80" y="0"/>
                  </a:lnTo>
                  <a:lnTo>
                    <a:pt x="54" y="0"/>
                  </a:lnTo>
                  <a:lnTo>
                    <a:pt x="28" y="4"/>
                  </a:lnTo>
                  <a:lnTo>
                    <a:pt x="14" y="10"/>
                  </a:lnTo>
                  <a:lnTo>
                    <a:pt x="0" y="14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97" name="Freeform 225"/>
            <p:cNvSpPr>
              <a:spLocks/>
            </p:cNvSpPr>
            <p:nvPr userDrawn="1"/>
          </p:nvSpPr>
          <p:spPr bwMode="auto">
            <a:xfrm>
              <a:off x="4477" y="2054"/>
              <a:ext cx="128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0" y="4"/>
                </a:cxn>
                <a:cxn ang="0">
                  <a:pos x="22" y="10"/>
                </a:cxn>
                <a:cxn ang="0">
                  <a:pos x="36" y="14"/>
                </a:cxn>
                <a:cxn ang="0">
                  <a:pos x="56" y="16"/>
                </a:cxn>
                <a:cxn ang="0">
                  <a:pos x="76" y="16"/>
                </a:cxn>
                <a:cxn ang="0">
                  <a:pos x="102" y="12"/>
                </a:cxn>
                <a:cxn ang="0">
                  <a:pos x="114" y="8"/>
                </a:cxn>
                <a:cxn ang="0">
                  <a:pos x="128" y="2"/>
                </a:cxn>
                <a:cxn ang="0">
                  <a:pos x="0" y="0"/>
                </a:cxn>
              </a:cxnLst>
              <a:rect l="0" t="0" r="r" b="b"/>
              <a:pathLst>
                <a:path w="128" h="16">
                  <a:moveTo>
                    <a:pt x="0" y="0"/>
                  </a:moveTo>
                  <a:lnTo>
                    <a:pt x="0" y="0"/>
                  </a:lnTo>
                  <a:lnTo>
                    <a:pt x="10" y="4"/>
                  </a:lnTo>
                  <a:lnTo>
                    <a:pt x="22" y="10"/>
                  </a:lnTo>
                  <a:lnTo>
                    <a:pt x="36" y="14"/>
                  </a:lnTo>
                  <a:lnTo>
                    <a:pt x="56" y="16"/>
                  </a:lnTo>
                  <a:lnTo>
                    <a:pt x="76" y="16"/>
                  </a:lnTo>
                  <a:lnTo>
                    <a:pt x="102" y="12"/>
                  </a:lnTo>
                  <a:lnTo>
                    <a:pt x="114" y="8"/>
                  </a:lnTo>
                  <a:lnTo>
                    <a:pt x="128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98" name="Freeform 226"/>
            <p:cNvSpPr>
              <a:spLocks/>
            </p:cNvSpPr>
            <p:nvPr userDrawn="1"/>
          </p:nvSpPr>
          <p:spPr bwMode="auto">
            <a:xfrm>
              <a:off x="4477" y="2054"/>
              <a:ext cx="128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0" y="4"/>
                </a:cxn>
                <a:cxn ang="0">
                  <a:pos x="22" y="10"/>
                </a:cxn>
                <a:cxn ang="0">
                  <a:pos x="36" y="14"/>
                </a:cxn>
                <a:cxn ang="0">
                  <a:pos x="56" y="16"/>
                </a:cxn>
                <a:cxn ang="0">
                  <a:pos x="76" y="16"/>
                </a:cxn>
                <a:cxn ang="0">
                  <a:pos x="102" y="12"/>
                </a:cxn>
                <a:cxn ang="0">
                  <a:pos x="114" y="8"/>
                </a:cxn>
                <a:cxn ang="0">
                  <a:pos x="128" y="2"/>
                </a:cxn>
              </a:cxnLst>
              <a:rect l="0" t="0" r="r" b="b"/>
              <a:pathLst>
                <a:path w="128" h="16">
                  <a:moveTo>
                    <a:pt x="0" y="0"/>
                  </a:moveTo>
                  <a:lnTo>
                    <a:pt x="0" y="0"/>
                  </a:lnTo>
                  <a:lnTo>
                    <a:pt x="10" y="4"/>
                  </a:lnTo>
                  <a:lnTo>
                    <a:pt x="22" y="10"/>
                  </a:lnTo>
                  <a:lnTo>
                    <a:pt x="36" y="14"/>
                  </a:lnTo>
                  <a:lnTo>
                    <a:pt x="56" y="16"/>
                  </a:lnTo>
                  <a:lnTo>
                    <a:pt x="76" y="16"/>
                  </a:lnTo>
                  <a:lnTo>
                    <a:pt x="102" y="12"/>
                  </a:lnTo>
                  <a:lnTo>
                    <a:pt x="114" y="8"/>
                  </a:lnTo>
                  <a:lnTo>
                    <a:pt x="128" y="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99" name="Freeform 227"/>
            <p:cNvSpPr>
              <a:spLocks/>
            </p:cNvSpPr>
            <p:nvPr userDrawn="1"/>
          </p:nvSpPr>
          <p:spPr bwMode="auto">
            <a:xfrm>
              <a:off x="4665" y="1852"/>
              <a:ext cx="18" cy="13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0" y="136"/>
                </a:cxn>
                <a:cxn ang="0">
                  <a:pos x="6" y="126"/>
                </a:cxn>
                <a:cxn ang="0">
                  <a:pos x="10" y="112"/>
                </a:cxn>
                <a:cxn ang="0">
                  <a:pos x="14" y="96"/>
                </a:cxn>
                <a:cxn ang="0">
                  <a:pos x="18" y="76"/>
                </a:cxn>
                <a:cxn ang="0">
                  <a:pos x="18" y="52"/>
                </a:cxn>
                <a:cxn ang="0">
                  <a:pos x="16" y="28"/>
                </a:cxn>
                <a:cxn ang="0">
                  <a:pos x="8" y="0"/>
                </a:cxn>
                <a:cxn ang="0">
                  <a:pos x="0" y="136"/>
                </a:cxn>
              </a:cxnLst>
              <a:rect l="0" t="0" r="r" b="b"/>
              <a:pathLst>
                <a:path w="18" h="136">
                  <a:moveTo>
                    <a:pt x="0" y="136"/>
                  </a:moveTo>
                  <a:lnTo>
                    <a:pt x="0" y="136"/>
                  </a:lnTo>
                  <a:lnTo>
                    <a:pt x="6" y="126"/>
                  </a:lnTo>
                  <a:lnTo>
                    <a:pt x="10" y="112"/>
                  </a:lnTo>
                  <a:lnTo>
                    <a:pt x="14" y="96"/>
                  </a:lnTo>
                  <a:lnTo>
                    <a:pt x="18" y="76"/>
                  </a:lnTo>
                  <a:lnTo>
                    <a:pt x="18" y="52"/>
                  </a:lnTo>
                  <a:lnTo>
                    <a:pt x="16" y="28"/>
                  </a:lnTo>
                  <a:lnTo>
                    <a:pt x="8" y="0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00" name="Freeform 228"/>
            <p:cNvSpPr>
              <a:spLocks/>
            </p:cNvSpPr>
            <p:nvPr userDrawn="1"/>
          </p:nvSpPr>
          <p:spPr bwMode="auto">
            <a:xfrm>
              <a:off x="4665" y="1852"/>
              <a:ext cx="18" cy="13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0" y="136"/>
                </a:cxn>
                <a:cxn ang="0">
                  <a:pos x="6" y="126"/>
                </a:cxn>
                <a:cxn ang="0">
                  <a:pos x="10" y="112"/>
                </a:cxn>
                <a:cxn ang="0">
                  <a:pos x="14" y="96"/>
                </a:cxn>
                <a:cxn ang="0">
                  <a:pos x="18" y="76"/>
                </a:cxn>
                <a:cxn ang="0">
                  <a:pos x="18" y="52"/>
                </a:cxn>
                <a:cxn ang="0">
                  <a:pos x="16" y="28"/>
                </a:cxn>
                <a:cxn ang="0">
                  <a:pos x="8" y="0"/>
                </a:cxn>
              </a:cxnLst>
              <a:rect l="0" t="0" r="r" b="b"/>
              <a:pathLst>
                <a:path w="18" h="136">
                  <a:moveTo>
                    <a:pt x="0" y="136"/>
                  </a:moveTo>
                  <a:lnTo>
                    <a:pt x="0" y="136"/>
                  </a:lnTo>
                  <a:lnTo>
                    <a:pt x="6" y="126"/>
                  </a:lnTo>
                  <a:lnTo>
                    <a:pt x="10" y="112"/>
                  </a:lnTo>
                  <a:lnTo>
                    <a:pt x="14" y="96"/>
                  </a:lnTo>
                  <a:lnTo>
                    <a:pt x="18" y="76"/>
                  </a:lnTo>
                  <a:lnTo>
                    <a:pt x="18" y="52"/>
                  </a:lnTo>
                  <a:lnTo>
                    <a:pt x="16" y="28"/>
                  </a:lnTo>
                  <a:lnTo>
                    <a:pt x="8" y="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01" name="Freeform 229"/>
            <p:cNvSpPr>
              <a:spLocks/>
            </p:cNvSpPr>
            <p:nvPr userDrawn="1"/>
          </p:nvSpPr>
          <p:spPr bwMode="auto">
            <a:xfrm>
              <a:off x="4407" y="1856"/>
              <a:ext cx="16" cy="14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0" y="10"/>
                </a:cxn>
                <a:cxn ang="0">
                  <a:pos x="6" y="24"/>
                </a:cxn>
                <a:cxn ang="0">
                  <a:pos x="2" y="42"/>
                </a:cxn>
                <a:cxn ang="0">
                  <a:pos x="0" y="64"/>
                </a:cxn>
                <a:cxn ang="0">
                  <a:pos x="0" y="86"/>
                </a:cxn>
                <a:cxn ang="0">
                  <a:pos x="6" y="112"/>
                </a:cxn>
                <a:cxn ang="0">
                  <a:pos x="10" y="126"/>
                </a:cxn>
                <a:cxn ang="0">
                  <a:pos x="16" y="140"/>
                </a:cxn>
                <a:cxn ang="0">
                  <a:pos x="14" y="0"/>
                </a:cxn>
              </a:cxnLst>
              <a:rect l="0" t="0" r="r" b="b"/>
              <a:pathLst>
                <a:path w="16" h="140">
                  <a:moveTo>
                    <a:pt x="14" y="0"/>
                  </a:moveTo>
                  <a:lnTo>
                    <a:pt x="14" y="0"/>
                  </a:lnTo>
                  <a:lnTo>
                    <a:pt x="10" y="10"/>
                  </a:lnTo>
                  <a:lnTo>
                    <a:pt x="6" y="24"/>
                  </a:lnTo>
                  <a:lnTo>
                    <a:pt x="2" y="42"/>
                  </a:lnTo>
                  <a:lnTo>
                    <a:pt x="0" y="64"/>
                  </a:lnTo>
                  <a:lnTo>
                    <a:pt x="0" y="86"/>
                  </a:lnTo>
                  <a:lnTo>
                    <a:pt x="6" y="112"/>
                  </a:lnTo>
                  <a:lnTo>
                    <a:pt x="10" y="126"/>
                  </a:lnTo>
                  <a:lnTo>
                    <a:pt x="16" y="14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02" name="Freeform 230"/>
            <p:cNvSpPr>
              <a:spLocks/>
            </p:cNvSpPr>
            <p:nvPr userDrawn="1"/>
          </p:nvSpPr>
          <p:spPr bwMode="auto">
            <a:xfrm>
              <a:off x="4407" y="1856"/>
              <a:ext cx="16" cy="14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0" y="10"/>
                </a:cxn>
                <a:cxn ang="0">
                  <a:pos x="6" y="24"/>
                </a:cxn>
                <a:cxn ang="0">
                  <a:pos x="2" y="42"/>
                </a:cxn>
                <a:cxn ang="0">
                  <a:pos x="0" y="64"/>
                </a:cxn>
                <a:cxn ang="0">
                  <a:pos x="0" y="86"/>
                </a:cxn>
                <a:cxn ang="0">
                  <a:pos x="6" y="112"/>
                </a:cxn>
                <a:cxn ang="0">
                  <a:pos x="10" y="126"/>
                </a:cxn>
                <a:cxn ang="0">
                  <a:pos x="16" y="140"/>
                </a:cxn>
              </a:cxnLst>
              <a:rect l="0" t="0" r="r" b="b"/>
              <a:pathLst>
                <a:path w="16" h="140">
                  <a:moveTo>
                    <a:pt x="14" y="0"/>
                  </a:moveTo>
                  <a:lnTo>
                    <a:pt x="14" y="0"/>
                  </a:lnTo>
                  <a:lnTo>
                    <a:pt x="10" y="10"/>
                  </a:lnTo>
                  <a:lnTo>
                    <a:pt x="6" y="24"/>
                  </a:lnTo>
                  <a:lnTo>
                    <a:pt x="2" y="42"/>
                  </a:lnTo>
                  <a:lnTo>
                    <a:pt x="0" y="64"/>
                  </a:lnTo>
                  <a:lnTo>
                    <a:pt x="0" y="86"/>
                  </a:lnTo>
                  <a:lnTo>
                    <a:pt x="6" y="112"/>
                  </a:lnTo>
                  <a:lnTo>
                    <a:pt x="10" y="126"/>
                  </a:lnTo>
                  <a:lnTo>
                    <a:pt x="16" y="14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03" name="Freeform 231"/>
            <p:cNvSpPr>
              <a:spLocks/>
            </p:cNvSpPr>
            <p:nvPr userDrawn="1"/>
          </p:nvSpPr>
          <p:spPr bwMode="auto">
            <a:xfrm>
              <a:off x="4505" y="2030"/>
              <a:ext cx="7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18" y="6"/>
                </a:cxn>
                <a:cxn ang="0">
                  <a:pos x="28" y="6"/>
                </a:cxn>
                <a:cxn ang="0">
                  <a:pos x="42" y="6"/>
                </a:cxn>
                <a:cxn ang="0">
                  <a:pos x="58" y="6"/>
                </a:cxn>
                <a:cxn ang="0">
                  <a:pos x="78" y="2"/>
                </a:cxn>
                <a:cxn ang="0">
                  <a:pos x="0" y="0"/>
                </a:cxn>
              </a:cxnLst>
              <a:rect l="0" t="0" r="r" b="b"/>
              <a:pathLst>
                <a:path w="78" h="6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8" y="6"/>
                  </a:lnTo>
                  <a:lnTo>
                    <a:pt x="28" y="6"/>
                  </a:lnTo>
                  <a:lnTo>
                    <a:pt x="42" y="6"/>
                  </a:lnTo>
                  <a:lnTo>
                    <a:pt x="58" y="6"/>
                  </a:lnTo>
                  <a:lnTo>
                    <a:pt x="78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04" name="Freeform 232"/>
            <p:cNvSpPr>
              <a:spLocks/>
            </p:cNvSpPr>
            <p:nvPr userDrawn="1"/>
          </p:nvSpPr>
          <p:spPr bwMode="auto">
            <a:xfrm>
              <a:off x="4505" y="2030"/>
              <a:ext cx="7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18" y="6"/>
                </a:cxn>
                <a:cxn ang="0">
                  <a:pos x="28" y="6"/>
                </a:cxn>
                <a:cxn ang="0">
                  <a:pos x="42" y="6"/>
                </a:cxn>
                <a:cxn ang="0">
                  <a:pos x="58" y="6"/>
                </a:cxn>
                <a:cxn ang="0">
                  <a:pos x="78" y="2"/>
                </a:cxn>
              </a:cxnLst>
              <a:rect l="0" t="0" r="r" b="b"/>
              <a:pathLst>
                <a:path w="78" h="6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8" y="6"/>
                  </a:lnTo>
                  <a:lnTo>
                    <a:pt x="28" y="6"/>
                  </a:lnTo>
                  <a:lnTo>
                    <a:pt x="42" y="6"/>
                  </a:lnTo>
                  <a:lnTo>
                    <a:pt x="58" y="6"/>
                  </a:lnTo>
                  <a:lnTo>
                    <a:pt x="78" y="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05" name="Freeform 233"/>
            <p:cNvSpPr>
              <a:spLocks/>
            </p:cNvSpPr>
            <p:nvPr userDrawn="1"/>
          </p:nvSpPr>
          <p:spPr bwMode="auto">
            <a:xfrm>
              <a:off x="4503" y="1810"/>
              <a:ext cx="92" cy="6"/>
            </a:xfrm>
            <a:custGeom>
              <a:avLst/>
              <a:gdLst/>
              <a:ahLst/>
              <a:cxnLst>
                <a:cxn ang="0">
                  <a:pos x="92" y="6"/>
                </a:cxn>
                <a:cxn ang="0">
                  <a:pos x="92" y="6"/>
                </a:cxn>
                <a:cxn ang="0">
                  <a:pos x="86" y="4"/>
                </a:cxn>
                <a:cxn ang="0">
                  <a:pos x="70" y="0"/>
                </a:cxn>
                <a:cxn ang="0">
                  <a:pos x="56" y="0"/>
                </a:cxn>
                <a:cxn ang="0">
                  <a:pos x="40" y="0"/>
                </a:cxn>
                <a:cxn ang="0">
                  <a:pos x="22" y="2"/>
                </a:cxn>
                <a:cxn ang="0">
                  <a:pos x="0" y="6"/>
                </a:cxn>
                <a:cxn ang="0">
                  <a:pos x="92" y="6"/>
                </a:cxn>
              </a:cxnLst>
              <a:rect l="0" t="0" r="r" b="b"/>
              <a:pathLst>
                <a:path w="92" h="6">
                  <a:moveTo>
                    <a:pt x="92" y="6"/>
                  </a:moveTo>
                  <a:lnTo>
                    <a:pt x="92" y="6"/>
                  </a:lnTo>
                  <a:lnTo>
                    <a:pt x="86" y="4"/>
                  </a:lnTo>
                  <a:lnTo>
                    <a:pt x="70" y="0"/>
                  </a:lnTo>
                  <a:lnTo>
                    <a:pt x="56" y="0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0" y="6"/>
                  </a:lnTo>
                  <a:lnTo>
                    <a:pt x="92" y="6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06" name="Freeform 234"/>
            <p:cNvSpPr>
              <a:spLocks/>
            </p:cNvSpPr>
            <p:nvPr userDrawn="1"/>
          </p:nvSpPr>
          <p:spPr bwMode="auto">
            <a:xfrm>
              <a:off x="4503" y="1810"/>
              <a:ext cx="92" cy="6"/>
            </a:xfrm>
            <a:custGeom>
              <a:avLst/>
              <a:gdLst/>
              <a:ahLst/>
              <a:cxnLst>
                <a:cxn ang="0">
                  <a:pos x="92" y="6"/>
                </a:cxn>
                <a:cxn ang="0">
                  <a:pos x="92" y="6"/>
                </a:cxn>
                <a:cxn ang="0">
                  <a:pos x="86" y="4"/>
                </a:cxn>
                <a:cxn ang="0">
                  <a:pos x="70" y="0"/>
                </a:cxn>
                <a:cxn ang="0">
                  <a:pos x="56" y="0"/>
                </a:cxn>
                <a:cxn ang="0">
                  <a:pos x="40" y="0"/>
                </a:cxn>
                <a:cxn ang="0">
                  <a:pos x="22" y="2"/>
                </a:cxn>
                <a:cxn ang="0">
                  <a:pos x="0" y="6"/>
                </a:cxn>
              </a:cxnLst>
              <a:rect l="0" t="0" r="r" b="b"/>
              <a:pathLst>
                <a:path w="92" h="6">
                  <a:moveTo>
                    <a:pt x="92" y="6"/>
                  </a:moveTo>
                  <a:lnTo>
                    <a:pt x="92" y="6"/>
                  </a:lnTo>
                  <a:lnTo>
                    <a:pt x="86" y="4"/>
                  </a:lnTo>
                  <a:lnTo>
                    <a:pt x="70" y="0"/>
                  </a:lnTo>
                  <a:lnTo>
                    <a:pt x="56" y="0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07" name="Freeform 235"/>
            <p:cNvSpPr>
              <a:spLocks/>
            </p:cNvSpPr>
            <p:nvPr userDrawn="1"/>
          </p:nvSpPr>
          <p:spPr bwMode="auto">
            <a:xfrm>
              <a:off x="4647" y="1884"/>
              <a:ext cx="8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84"/>
                </a:cxn>
                <a:cxn ang="0">
                  <a:pos x="2" y="80"/>
                </a:cxn>
                <a:cxn ang="0">
                  <a:pos x="6" y="64"/>
                </a:cxn>
                <a:cxn ang="0">
                  <a:pos x="8" y="54"/>
                </a:cxn>
                <a:cxn ang="0">
                  <a:pos x="8" y="38"/>
                </a:cxn>
                <a:cxn ang="0">
                  <a:pos x="8" y="20"/>
                </a:cxn>
                <a:cxn ang="0">
                  <a:pos x="6" y="0"/>
                </a:cxn>
                <a:cxn ang="0">
                  <a:pos x="0" y="84"/>
                </a:cxn>
              </a:cxnLst>
              <a:rect l="0" t="0" r="r" b="b"/>
              <a:pathLst>
                <a:path w="8" h="84">
                  <a:moveTo>
                    <a:pt x="0" y="84"/>
                  </a:moveTo>
                  <a:lnTo>
                    <a:pt x="0" y="84"/>
                  </a:lnTo>
                  <a:lnTo>
                    <a:pt x="2" y="80"/>
                  </a:lnTo>
                  <a:lnTo>
                    <a:pt x="6" y="64"/>
                  </a:lnTo>
                  <a:lnTo>
                    <a:pt x="8" y="54"/>
                  </a:lnTo>
                  <a:lnTo>
                    <a:pt x="8" y="38"/>
                  </a:lnTo>
                  <a:lnTo>
                    <a:pt x="8" y="20"/>
                  </a:lnTo>
                  <a:lnTo>
                    <a:pt x="6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08" name="Freeform 236"/>
            <p:cNvSpPr>
              <a:spLocks/>
            </p:cNvSpPr>
            <p:nvPr userDrawn="1"/>
          </p:nvSpPr>
          <p:spPr bwMode="auto">
            <a:xfrm>
              <a:off x="4647" y="1884"/>
              <a:ext cx="8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84"/>
                </a:cxn>
                <a:cxn ang="0">
                  <a:pos x="2" y="80"/>
                </a:cxn>
                <a:cxn ang="0">
                  <a:pos x="6" y="64"/>
                </a:cxn>
                <a:cxn ang="0">
                  <a:pos x="8" y="54"/>
                </a:cxn>
                <a:cxn ang="0">
                  <a:pos x="8" y="38"/>
                </a:cxn>
                <a:cxn ang="0">
                  <a:pos x="8" y="20"/>
                </a:cxn>
                <a:cxn ang="0">
                  <a:pos x="6" y="0"/>
                </a:cxn>
              </a:cxnLst>
              <a:rect l="0" t="0" r="r" b="b"/>
              <a:pathLst>
                <a:path w="8" h="84">
                  <a:moveTo>
                    <a:pt x="0" y="84"/>
                  </a:moveTo>
                  <a:lnTo>
                    <a:pt x="0" y="84"/>
                  </a:lnTo>
                  <a:lnTo>
                    <a:pt x="2" y="80"/>
                  </a:lnTo>
                  <a:lnTo>
                    <a:pt x="6" y="64"/>
                  </a:lnTo>
                  <a:lnTo>
                    <a:pt x="8" y="54"/>
                  </a:lnTo>
                  <a:lnTo>
                    <a:pt x="8" y="38"/>
                  </a:lnTo>
                  <a:lnTo>
                    <a:pt x="8" y="20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09" name="Freeform 237"/>
            <p:cNvSpPr>
              <a:spLocks/>
            </p:cNvSpPr>
            <p:nvPr userDrawn="1"/>
          </p:nvSpPr>
          <p:spPr bwMode="auto">
            <a:xfrm>
              <a:off x="4431" y="1876"/>
              <a:ext cx="8" cy="10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4" y="6"/>
                </a:cxn>
                <a:cxn ang="0">
                  <a:pos x="0" y="24"/>
                </a:cxn>
                <a:cxn ang="0">
                  <a:pos x="0" y="38"/>
                </a:cxn>
                <a:cxn ang="0">
                  <a:pos x="0" y="54"/>
                </a:cxn>
                <a:cxn ang="0">
                  <a:pos x="2" y="76"/>
                </a:cxn>
                <a:cxn ang="0">
                  <a:pos x="8" y="102"/>
                </a:cxn>
                <a:cxn ang="0">
                  <a:pos x="6" y="0"/>
                </a:cxn>
              </a:cxnLst>
              <a:rect l="0" t="0" r="r" b="b"/>
              <a:pathLst>
                <a:path w="8" h="102">
                  <a:moveTo>
                    <a:pt x="6" y="0"/>
                  </a:moveTo>
                  <a:lnTo>
                    <a:pt x="6" y="0"/>
                  </a:lnTo>
                  <a:lnTo>
                    <a:pt x="4" y="6"/>
                  </a:lnTo>
                  <a:lnTo>
                    <a:pt x="0" y="24"/>
                  </a:lnTo>
                  <a:lnTo>
                    <a:pt x="0" y="38"/>
                  </a:lnTo>
                  <a:lnTo>
                    <a:pt x="0" y="54"/>
                  </a:lnTo>
                  <a:lnTo>
                    <a:pt x="2" y="76"/>
                  </a:lnTo>
                  <a:lnTo>
                    <a:pt x="8" y="10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10" name="Freeform 238"/>
            <p:cNvSpPr>
              <a:spLocks/>
            </p:cNvSpPr>
            <p:nvPr userDrawn="1"/>
          </p:nvSpPr>
          <p:spPr bwMode="auto">
            <a:xfrm>
              <a:off x="4431" y="1876"/>
              <a:ext cx="8" cy="10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4" y="6"/>
                </a:cxn>
                <a:cxn ang="0">
                  <a:pos x="0" y="24"/>
                </a:cxn>
                <a:cxn ang="0">
                  <a:pos x="0" y="38"/>
                </a:cxn>
                <a:cxn ang="0">
                  <a:pos x="0" y="54"/>
                </a:cxn>
                <a:cxn ang="0">
                  <a:pos x="2" y="76"/>
                </a:cxn>
                <a:cxn ang="0">
                  <a:pos x="8" y="102"/>
                </a:cxn>
              </a:cxnLst>
              <a:rect l="0" t="0" r="r" b="b"/>
              <a:pathLst>
                <a:path w="8" h="102">
                  <a:moveTo>
                    <a:pt x="6" y="0"/>
                  </a:moveTo>
                  <a:lnTo>
                    <a:pt x="6" y="0"/>
                  </a:lnTo>
                  <a:lnTo>
                    <a:pt x="4" y="6"/>
                  </a:lnTo>
                  <a:lnTo>
                    <a:pt x="0" y="24"/>
                  </a:lnTo>
                  <a:lnTo>
                    <a:pt x="0" y="38"/>
                  </a:lnTo>
                  <a:lnTo>
                    <a:pt x="0" y="54"/>
                  </a:lnTo>
                  <a:lnTo>
                    <a:pt x="2" y="76"/>
                  </a:lnTo>
                  <a:lnTo>
                    <a:pt x="8" y="10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11" name="Freeform 239"/>
            <p:cNvSpPr>
              <a:spLocks/>
            </p:cNvSpPr>
            <p:nvPr userDrawn="1"/>
          </p:nvSpPr>
          <p:spPr bwMode="auto">
            <a:xfrm>
              <a:off x="4447" y="1914"/>
              <a:ext cx="28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10" y="24"/>
                </a:cxn>
                <a:cxn ang="0">
                  <a:pos x="20" y="18"/>
                </a:cxn>
                <a:cxn ang="0">
                  <a:pos x="28" y="14"/>
                </a:cxn>
                <a:cxn ang="0">
                  <a:pos x="28" y="14"/>
                </a:cxn>
                <a:cxn ang="0">
                  <a:pos x="14" y="10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0" y="32"/>
                </a:cxn>
              </a:cxnLst>
              <a:rect l="0" t="0" r="r" b="b"/>
              <a:pathLst>
                <a:path w="28" h="32">
                  <a:moveTo>
                    <a:pt x="0" y="32"/>
                  </a:moveTo>
                  <a:lnTo>
                    <a:pt x="0" y="32"/>
                  </a:lnTo>
                  <a:lnTo>
                    <a:pt x="10" y="24"/>
                  </a:lnTo>
                  <a:lnTo>
                    <a:pt x="20" y="18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14" y="10"/>
                  </a:ln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12" name="Freeform 240"/>
            <p:cNvSpPr>
              <a:spLocks/>
            </p:cNvSpPr>
            <p:nvPr userDrawn="1"/>
          </p:nvSpPr>
          <p:spPr bwMode="auto">
            <a:xfrm>
              <a:off x="4527" y="1996"/>
              <a:ext cx="34" cy="28"/>
            </a:xfrm>
            <a:custGeom>
              <a:avLst/>
              <a:gdLst/>
              <a:ahLst/>
              <a:cxnLst>
                <a:cxn ang="0">
                  <a:pos x="34" y="28"/>
                </a:cxn>
                <a:cxn ang="0">
                  <a:pos x="34" y="28"/>
                </a:cxn>
                <a:cxn ang="0">
                  <a:pos x="26" y="18"/>
                </a:cxn>
                <a:cxn ang="0">
                  <a:pos x="20" y="1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14"/>
                </a:cxn>
                <a:cxn ang="0">
                  <a:pos x="6" y="24"/>
                </a:cxn>
                <a:cxn ang="0">
                  <a:pos x="4" y="26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16" y="28"/>
                </a:cxn>
                <a:cxn ang="0">
                  <a:pos x="26" y="28"/>
                </a:cxn>
                <a:cxn ang="0">
                  <a:pos x="34" y="28"/>
                </a:cxn>
                <a:cxn ang="0">
                  <a:pos x="34" y="28"/>
                </a:cxn>
              </a:cxnLst>
              <a:rect l="0" t="0" r="r" b="b"/>
              <a:pathLst>
                <a:path w="34" h="28">
                  <a:moveTo>
                    <a:pt x="34" y="28"/>
                  </a:moveTo>
                  <a:lnTo>
                    <a:pt x="34" y="28"/>
                  </a:lnTo>
                  <a:lnTo>
                    <a:pt x="26" y="18"/>
                  </a:lnTo>
                  <a:lnTo>
                    <a:pt x="20" y="1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14"/>
                  </a:lnTo>
                  <a:lnTo>
                    <a:pt x="6" y="24"/>
                  </a:lnTo>
                  <a:lnTo>
                    <a:pt x="4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6" y="28"/>
                  </a:lnTo>
                  <a:lnTo>
                    <a:pt x="26" y="28"/>
                  </a:lnTo>
                  <a:lnTo>
                    <a:pt x="34" y="28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13" name="Freeform 241"/>
            <p:cNvSpPr>
              <a:spLocks/>
            </p:cNvSpPr>
            <p:nvPr userDrawn="1"/>
          </p:nvSpPr>
          <p:spPr bwMode="auto">
            <a:xfrm>
              <a:off x="4613" y="1910"/>
              <a:ext cx="28" cy="3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18" y="8"/>
                </a:cxn>
                <a:cxn ang="0">
                  <a:pos x="8" y="14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12" y="22"/>
                </a:cxn>
                <a:cxn ang="0">
                  <a:pos x="22" y="28"/>
                </a:cxn>
                <a:cxn ang="0">
                  <a:pos x="24" y="30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8" y="18"/>
                </a:cxn>
                <a:cxn ang="0">
                  <a:pos x="28" y="8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28" h="34">
                  <a:moveTo>
                    <a:pt x="28" y="0"/>
                  </a:moveTo>
                  <a:lnTo>
                    <a:pt x="28" y="0"/>
                  </a:lnTo>
                  <a:lnTo>
                    <a:pt x="18" y="8"/>
                  </a:lnTo>
                  <a:lnTo>
                    <a:pt x="8" y="14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2" y="22"/>
                  </a:lnTo>
                  <a:lnTo>
                    <a:pt x="22" y="28"/>
                  </a:lnTo>
                  <a:lnTo>
                    <a:pt x="24" y="30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8" y="18"/>
                  </a:lnTo>
                  <a:lnTo>
                    <a:pt x="28" y="8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14" name="Freeform 242"/>
            <p:cNvSpPr>
              <a:spLocks/>
            </p:cNvSpPr>
            <p:nvPr userDrawn="1"/>
          </p:nvSpPr>
          <p:spPr bwMode="auto">
            <a:xfrm>
              <a:off x="4527" y="1826"/>
              <a:ext cx="32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8" y="10"/>
                </a:cxn>
                <a:cxn ang="0">
                  <a:pos x="14" y="20"/>
                </a:cxn>
                <a:cxn ang="0">
                  <a:pos x="18" y="28"/>
                </a:cxn>
                <a:cxn ang="0">
                  <a:pos x="18" y="28"/>
                </a:cxn>
                <a:cxn ang="0">
                  <a:pos x="22" y="14"/>
                </a:cxn>
                <a:cxn ang="0">
                  <a:pos x="28" y="6"/>
                </a:cxn>
                <a:cxn ang="0">
                  <a:pos x="30" y="2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1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lnTo>
                    <a:pt x="0" y="0"/>
                  </a:lnTo>
                  <a:lnTo>
                    <a:pt x="8" y="10"/>
                  </a:lnTo>
                  <a:lnTo>
                    <a:pt x="14" y="20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22" y="14"/>
                  </a:lnTo>
                  <a:lnTo>
                    <a:pt x="28" y="6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1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15" name="Freeform 243"/>
            <p:cNvSpPr>
              <a:spLocks/>
            </p:cNvSpPr>
            <p:nvPr userDrawn="1"/>
          </p:nvSpPr>
          <p:spPr bwMode="auto">
            <a:xfrm>
              <a:off x="4637" y="1796"/>
              <a:ext cx="40" cy="36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30" y="26"/>
                </a:cxn>
                <a:cxn ang="0">
                  <a:pos x="36" y="14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24" y="2"/>
                </a:cxn>
                <a:cxn ang="0">
                  <a:pos x="12" y="6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40" h="36">
                  <a:moveTo>
                    <a:pt x="0" y="10"/>
                  </a:moveTo>
                  <a:lnTo>
                    <a:pt x="0" y="10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30" y="26"/>
                  </a:lnTo>
                  <a:lnTo>
                    <a:pt x="36" y="14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24" y="2"/>
                  </a:lnTo>
                  <a:lnTo>
                    <a:pt x="12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16" name="Freeform 244"/>
            <p:cNvSpPr>
              <a:spLocks/>
            </p:cNvSpPr>
            <p:nvPr userDrawn="1"/>
          </p:nvSpPr>
          <p:spPr bwMode="auto">
            <a:xfrm>
              <a:off x="4629" y="2014"/>
              <a:ext cx="38" cy="3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2" y="30"/>
                </a:cxn>
                <a:cxn ang="0">
                  <a:pos x="24" y="34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34" y="22"/>
                </a:cxn>
                <a:cxn ang="0">
                  <a:pos x="30" y="10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38" h="38">
                  <a:moveTo>
                    <a:pt x="24" y="0"/>
                  </a:moveTo>
                  <a:lnTo>
                    <a:pt x="24" y="0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2" y="30"/>
                  </a:lnTo>
                  <a:lnTo>
                    <a:pt x="24" y="34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34" y="22"/>
                  </a:lnTo>
                  <a:lnTo>
                    <a:pt x="30" y="1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17" name="Freeform 245"/>
            <p:cNvSpPr>
              <a:spLocks/>
            </p:cNvSpPr>
            <p:nvPr userDrawn="1"/>
          </p:nvSpPr>
          <p:spPr bwMode="auto">
            <a:xfrm>
              <a:off x="4419" y="2018"/>
              <a:ext cx="40" cy="38"/>
            </a:xfrm>
            <a:custGeom>
              <a:avLst/>
              <a:gdLst/>
              <a:ahLst/>
              <a:cxnLst>
                <a:cxn ang="0">
                  <a:pos x="40" y="24"/>
                </a:cxn>
                <a:cxn ang="0">
                  <a:pos x="40" y="24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10"/>
                </a:cxn>
                <a:cxn ang="0">
                  <a:pos x="4" y="22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16" y="34"/>
                </a:cxn>
                <a:cxn ang="0">
                  <a:pos x="28" y="30"/>
                </a:cxn>
                <a:cxn ang="0">
                  <a:pos x="40" y="24"/>
                </a:cxn>
                <a:cxn ang="0">
                  <a:pos x="40" y="24"/>
                </a:cxn>
              </a:cxnLst>
              <a:rect l="0" t="0" r="r" b="b"/>
              <a:pathLst>
                <a:path w="40" h="38">
                  <a:moveTo>
                    <a:pt x="40" y="24"/>
                  </a:moveTo>
                  <a:lnTo>
                    <a:pt x="40" y="2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10"/>
                  </a:lnTo>
                  <a:lnTo>
                    <a:pt x="4" y="2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6" y="34"/>
                  </a:lnTo>
                  <a:lnTo>
                    <a:pt x="28" y="30"/>
                  </a:lnTo>
                  <a:lnTo>
                    <a:pt x="40" y="24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18" name="Freeform 246"/>
            <p:cNvSpPr>
              <a:spLocks/>
            </p:cNvSpPr>
            <p:nvPr userDrawn="1"/>
          </p:nvSpPr>
          <p:spPr bwMode="auto">
            <a:xfrm>
              <a:off x="4419" y="1794"/>
              <a:ext cx="38" cy="38"/>
            </a:xfrm>
            <a:custGeom>
              <a:avLst/>
              <a:gdLst/>
              <a:ahLst/>
              <a:cxnLst>
                <a:cxn ang="0">
                  <a:pos x="12" y="38"/>
                </a:cxn>
                <a:cxn ang="0">
                  <a:pos x="12" y="3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26" y="8"/>
                </a:cxn>
                <a:cxn ang="0">
                  <a:pos x="14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4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2" y="38"/>
                </a:cxn>
              </a:cxnLst>
              <a:rect l="0" t="0" r="r" b="b"/>
              <a:pathLst>
                <a:path w="38" h="38">
                  <a:moveTo>
                    <a:pt x="12" y="38"/>
                  </a:moveTo>
                  <a:lnTo>
                    <a:pt x="12" y="3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26" y="8"/>
                  </a:lnTo>
                  <a:lnTo>
                    <a:pt x="14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4"/>
                  </a:lnTo>
                  <a:lnTo>
                    <a:pt x="8" y="28"/>
                  </a:lnTo>
                  <a:lnTo>
                    <a:pt x="12" y="38"/>
                  </a:lnTo>
                  <a:lnTo>
                    <a:pt x="12" y="38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47"/>
          <p:cNvGrpSpPr>
            <a:grpSpLocks/>
          </p:cNvGrpSpPr>
          <p:nvPr/>
        </p:nvGrpSpPr>
        <p:grpSpPr bwMode="auto">
          <a:xfrm>
            <a:off x="73025" y="3055938"/>
            <a:ext cx="682625" cy="720725"/>
            <a:chOff x="4377" y="1752"/>
            <a:chExt cx="334" cy="352"/>
          </a:xfrm>
        </p:grpSpPr>
        <p:sp>
          <p:nvSpPr>
            <p:cNvPr id="28920" name="AutoShape 248"/>
            <p:cNvSpPr>
              <a:spLocks noChangeAspect="1" noChangeArrowheads="1" noTextEdit="1"/>
            </p:cNvSpPr>
            <p:nvPr userDrawn="1"/>
          </p:nvSpPr>
          <p:spPr bwMode="auto">
            <a:xfrm>
              <a:off x="4377" y="1752"/>
              <a:ext cx="33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21" name="Freeform 249"/>
            <p:cNvSpPr>
              <a:spLocks/>
            </p:cNvSpPr>
            <p:nvPr userDrawn="1"/>
          </p:nvSpPr>
          <p:spPr bwMode="auto">
            <a:xfrm>
              <a:off x="4381" y="1756"/>
              <a:ext cx="326" cy="344"/>
            </a:xfrm>
            <a:custGeom>
              <a:avLst/>
              <a:gdLst/>
              <a:ahLst/>
              <a:cxnLst>
                <a:cxn ang="0">
                  <a:pos x="326" y="344"/>
                </a:cxn>
                <a:cxn ang="0">
                  <a:pos x="0" y="342"/>
                </a:cxn>
                <a:cxn ang="0">
                  <a:pos x="0" y="0"/>
                </a:cxn>
                <a:cxn ang="0">
                  <a:pos x="326" y="0"/>
                </a:cxn>
                <a:cxn ang="0">
                  <a:pos x="326" y="344"/>
                </a:cxn>
              </a:cxnLst>
              <a:rect l="0" t="0" r="r" b="b"/>
              <a:pathLst>
                <a:path w="326" h="344">
                  <a:moveTo>
                    <a:pt x="326" y="344"/>
                  </a:moveTo>
                  <a:lnTo>
                    <a:pt x="0" y="342"/>
                  </a:lnTo>
                  <a:lnTo>
                    <a:pt x="0" y="0"/>
                  </a:lnTo>
                  <a:lnTo>
                    <a:pt x="326" y="0"/>
                  </a:lnTo>
                  <a:lnTo>
                    <a:pt x="326" y="344"/>
                  </a:lnTo>
                  <a:close/>
                </a:path>
              </a:pathLst>
            </a:custGeom>
            <a:solidFill>
              <a:srgbClr val="DBC8E8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22" name="Freeform 250"/>
            <p:cNvSpPr>
              <a:spLocks/>
            </p:cNvSpPr>
            <p:nvPr userDrawn="1"/>
          </p:nvSpPr>
          <p:spPr bwMode="auto">
            <a:xfrm>
              <a:off x="4395" y="1770"/>
              <a:ext cx="300" cy="310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244" y="14"/>
                </a:cxn>
                <a:cxn ang="0">
                  <a:pos x="224" y="22"/>
                </a:cxn>
                <a:cxn ang="0">
                  <a:pos x="210" y="36"/>
                </a:cxn>
                <a:cxn ang="0">
                  <a:pos x="190" y="54"/>
                </a:cxn>
                <a:cxn ang="0">
                  <a:pos x="170" y="86"/>
                </a:cxn>
                <a:cxn ang="0">
                  <a:pos x="152" y="130"/>
                </a:cxn>
                <a:cxn ang="0">
                  <a:pos x="144" y="106"/>
                </a:cxn>
                <a:cxn ang="0">
                  <a:pos x="118" y="60"/>
                </a:cxn>
                <a:cxn ang="0">
                  <a:pos x="96" y="36"/>
                </a:cxn>
                <a:cxn ang="0">
                  <a:pos x="70" y="16"/>
                </a:cxn>
                <a:cxn ang="0">
                  <a:pos x="38" y="6"/>
                </a:cxn>
                <a:cxn ang="0">
                  <a:pos x="0" y="8"/>
                </a:cxn>
                <a:cxn ang="0">
                  <a:pos x="4" y="28"/>
                </a:cxn>
                <a:cxn ang="0">
                  <a:pos x="20" y="72"/>
                </a:cxn>
                <a:cxn ang="0">
                  <a:pos x="36" y="98"/>
                </a:cxn>
                <a:cxn ang="0">
                  <a:pos x="58" y="122"/>
                </a:cxn>
                <a:cxn ang="0">
                  <a:pos x="90" y="142"/>
                </a:cxn>
                <a:cxn ang="0">
                  <a:pos x="132" y="156"/>
                </a:cxn>
                <a:cxn ang="0">
                  <a:pos x="126" y="156"/>
                </a:cxn>
                <a:cxn ang="0">
                  <a:pos x="96" y="168"/>
                </a:cxn>
                <a:cxn ang="0">
                  <a:pos x="62" y="188"/>
                </a:cxn>
                <a:cxn ang="0">
                  <a:pos x="40" y="212"/>
                </a:cxn>
                <a:cxn ang="0">
                  <a:pos x="20" y="242"/>
                </a:cxn>
                <a:cxn ang="0">
                  <a:pos x="6" y="284"/>
                </a:cxn>
                <a:cxn ang="0">
                  <a:pos x="0" y="308"/>
                </a:cxn>
                <a:cxn ang="0">
                  <a:pos x="40" y="302"/>
                </a:cxn>
                <a:cxn ang="0">
                  <a:pos x="78" y="286"/>
                </a:cxn>
                <a:cxn ang="0">
                  <a:pos x="102" y="266"/>
                </a:cxn>
                <a:cxn ang="0">
                  <a:pos x="126" y="240"/>
                </a:cxn>
                <a:cxn ang="0">
                  <a:pos x="144" y="202"/>
                </a:cxn>
                <a:cxn ang="0">
                  <a:pos x="150" y="180"/>
                </a:cxn>
                <a:cxn ang="0">
                  <a:pos x="166" y="226"/>
                </a:cxn>
                <a:cxn ang="0">
                  <a:pos x="190" y="264"/>
                </a:cxn>
                <a:cxn ang="0">
                  <a:pos x="212" y="286"/>
                </a:cxn>
                <a:cxn ang="0">
                  <a:pos x="242" y="304"/>
                </a:cxn>
                <a:cxn ang="0">
                  <a:pos x="276" y="310"/>
                </a:cxn>
                <a:cxn ang="0">
                  <a:pos x="296" y="310"/>
                </a:cxn>
                <a:cxn ang="0">
                  <a:pos x="296" y="290"/>
                </a:cxn>
                <a:cxn ang="0">
                  <a:pos x="288" y="256"/>
                </a:cxn>
                <a:cxn ang="0">
                  <a:pos x="278" y="230"/>
                </a:cxn>
                <a:cxn ang="0">
                  <a:pos x="258" y="204"/>
                </a:cxn>
                <a:cxn ang="0">
                  <a:pos x="232" y="182"/>
                </a:cxn>
                <a:cxn ang="0">
                  <a:pos x="192" y="164"/>
                </a:cxn>
                <a:cxn ang="0">
                  <a:pos x="168" y="158"/>
                </a:cxn>
                <a:cxn ang="0">
                  <a:pos x="190" y="152"/>
                </a:cxn>
                <a:cxn ang="0">
                  <a:pos x="222" y="138"/>
                </a:cxn>
                <a:cxn ang="0">
                  <a:pos x="246" y="122"/>
                </a:cxn>
                <a:cxn ang="0">
                  <a:pos x="270" y="98"/>
                </a:cxn>
                <a:cxn ang="0">
                  <a:pos x="288" y="66"/>
                </a:cxn>
                <a:cxn ang="0">
                  <a:pos x="298" y="24"/>
                </a:cxn>
                <a:cxn ang="0">
                  <a:pos x="300" y="0"/>
                </a:cxn>
              </a:cxnLst>
              <a:rect l="0" t="0" r="r" b="b"/>
              <a:pathLst>
                <a:path w="300" h="310">
                  <a:moveTo>
                    <a:pt x="300" y="0"/>
                  </a:moveTo>
                  <a:lnTo>
                    <a:pt x="300" y="0"/>
                  </a:lnTo>
                  <a:lnTo>
                    <a:pt x="268" y="6"/>
                  </a:lnTo>
                  <a:lnTo>
                    <a:pt x="244" y="14"/>
                  </a:lnTo>
                  <a:lnTo>
                    <a:pt x="232" y="18"/>
                  </a:lnTo>
                  <a:lnTo>
                    <a:pt x="224" y="22"/>
                  </a:lnTo>
                  <a:lnTo>
                    <a:pt x="224" y="22"/>
                  </a:lnTo>
                  <a:lnTo>
                    <a:pt x="210" y="36"/>
                  </a:lnTo>
                  <a:lnTo>
                    <a:pt x="200" y="44"/>
                  </a:lnTo>
                  <a:lnTo>
                    <a:pt x="190" y="54"/>
                  </a:lnTo>
                  <a:lnTo>
                    <a:pt x="180" y="68"/>
                  </a:lnTo>
                  <a:lnTo>
                    <a:pt x="170" y="86"/>
                  </a:lnTo>
                  <a:lnTo>
                    <a:pt x="160" y="106"/>
                  </a:lnTo>
                  <a:lnTo>
                    <a:pt x="152" y="130"/>
                  </a:lnTo>
                  <a:lnTo>
                    <a:pt x="152" y="130"/>
                  </a:lnTo>
                  <a:lnTo>
                    <a:pt x="144" y="106"/>
                  </a:lnTo>
                  <a:lnTo>
                    <a:pt x="132" y="84"/>
                  </a:lnTo>
                  <a:lnTo>
                    <a:pt x="118" y="60"/>
                  </a:lnTo>
                  <a:lnTo>
                    <a:pt x="108" y="48"/>
                  </a:lnTo>
                  <a:lnTo>
                    <a:pt x="96" y="36"/>
                  </a:lnTo>
                  <a:lnTo>
                    <a:pt x="84" y="26"/>
                  </a:lnTo>
                  <a:lnTo>
                    <a:pt x="70" y="16"/>
                  </a:lnTo>
                  <a:lnTo>
                    <a:pt x="56" y="10"/>
                  </a:lnTo>
                  <a:lnTo>
                    <a:pt x="38" y="6"/>
                  </a:lnTo>
                  <a:lnTo>
                    <a:pt x="2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28"/>
                  </a:lnTo>
                  <a:lnTo>
                    <a:pt x="10" y="48"/>
                  </a:lnTo>
                  <a:lnTo>
                    <a:pt x="20" y="72"/>
                  </a:lnTo>
                  <a:lnTo>
                    <a:pt x="26" y="86"/>
                  </a:lnTo>
                  <a:lnTo>
                    <a:pt x="36" y="98"/>
                  </a:lnTo>
                  <a:lnTo>
                    <a:pt x="46" y="110"/>
                  </a:lnTo>
                  <a:lnTo>
                    <a:pt x="58" y="122"/>
                  </a:lnTo>
                  <a:lnTo>
                    <a:pt x="74" y="134"/>
                  </a:lnTo>
                  <a:lnTo>
                    <a:pt x="90" y="142"/>
                  </a:lnTo>
                  <a:lnTo>
                    <a:pt x="110" y="150"/>
                  </a:lnTo>
                  <a:lnTo>
                    <a:pt x="132" y="156"/>
                  </a:lnTo>
                  <a:lnTo>
                    <a:pt x="132" y="156"/>
                  </a:lnTo>
                  <a:lnTo>
                    <a:pt x="126" y="156"/>
                  </a:lnTo>
                  <a:lnTo>
                    <a:pt x="114" y="160"/>
                  </a:lnTo>
                  <a:lnTo>
                    <a:pt x="96" y="168"/>
                  </a:lnTo>
                  <a:lnTo>
                    <a:pt x="74" y="180"/>
                  </a:lnTo>
                  <a:lnTo>
                    <a:pt x="62" y="188"/>
                  </a:lnTo>
                  <a:lnTo>
                    <a:pt x="50" y="200"/>
                  </a:lnTo>
                  <a:lnTo>
                    <a:pt x="40" y="212"/>
                  </a:lnTo>
                  <a:lnTo>
                    <a:pt x="30" y="226"/>
                  </a:lnTo>
                  <a:lnTo>
                    <a:pt x="20" y="242"/>
                  </a:lnTo>
                  <a:lnTo>
                    <a:pt x="12" y="262"/>
                  </a:lnTo>
                  <a:lnTo>
                    <a:pt x="6" y="284"/>
                  </a:lnTo>
                  <a:lnTo>
                    <a:pt x="0" y="308"/>
                  </a:lnTo>
                  <a:lnTo>
                    <a:pt x="0" y="308"/>
                  </a:lnTo>
                  <a:lnTo>
                    <a:pt x="20" y="306"/>
                  </a:lnTo>
                  <a:lnTo>
                    <a:pt x="40" y="302"/>
                  </a:lnTo>
                  <a:lnTo>
                    <a:pt x="64" y="292"/>
                  </a:lnTo>
                  <a:lnTo>
                    <a:pt x="78" y="286"/>
                  </a:lnTo>
                  <a:lnTo>
                    <a:pt x="90" y="276"/>
                  </a:lnTo>
                  <a:lnTo>
                    <a:pt x="102" y="266"/>
                  </a:lnTo>
                  <a:lnTo>
                    <a:pt x="114" y="254"/>
                  </a:lnTo>
                  <a:lnTo>
                    <a:pt x="126" y="240"/>
                  </a:lnTo>
                  <a:lnTo>
                    <a:pt x="136" y="222"/>
                  </a:lnTo>
                  <a:lnTo>
                    <a:pt x="144" y="20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6" y="202"/>
                  </a:lnTo>
                  <a:lnTo>
                    <a:pt x="166" y="226"/>
                  </a:lnTo>
                  <a:lnTo>
                    <a:pt x="180" y="250"/>
                  </a:lnTo>
                  <a:lnTo>
                    <a:pt x="190" y="264"/>
                  </a:lnTo>
                  <a:lnTo>
                    <a:pt x="200" y="276"/>
                  </a:lnTo>
                  <a:lnTo>
                    <a:pt x="212" y="286"/>
                  </a:lnTo>
                  <a:lnTo>
                    <a:pt x="226" y="296"/>
                  </a:lnTo>
                  <a:lnTo>
                    <a:pt x="242" y="304"/>
                  </a:lnTo>
                  <a:lnTo>
                    <a:pt x="258" y="308"/>
                  </a:lnTo>
                  <a:lnTo>
                    <a:pt x="276" y="310"/>
                  </a:lnTo>
                  <a:lnTo>
                    <a:pt x="296" y="310"/>
                  </a:lnTo>
                  <a:lnTo>
                    <a:pt x="296" y="310"/>
                  </a:lnTo>
                  <a:lnTo>
                    <a:pt x="296" y="304"/>
                  </a:lnTo>
                  <a:lnTo>
                    <a:pt x="296" y="290"/>
                  </a:lnTo>
                  <a:lnTo>
                    <a:pt x="292" y="268"/>
                  </a:lnTo>
                  <a:lnTo>
                    <a:pt x="288" y="256"/>
                  </a:lnTo>
                  <a:lnTo>
                    <a:pt x="284" y="244"/>
                  </a:lnTo>
                  <a:lnTo>
                    <a:pt x="278" y="230"/>
                  </a:lnTo>
                  <a:lnTo>
                    <a:pt x="270" y="218"/>
                  </a:lnTo>
                  <a:lnTo>
                    <a:pt x="258" y="204"/>
                  </a:lnTo>
                  <a:lnTo>
                    <a:pt x="246" y="192"/>
                  </a:lnTo>
                  <a:lnTo>
                    <a:pt x="232" y="182"/>
                  </a:lnTo>
                  <a:lnTo>
                    <a:pt x="214" y="172"/>
                  </a:lnTo>
                  <a:lnTo>
                    <a:pt x="192" y="164"/>
                  </a:lnTo>
                  <a:lnTo>
                    <a:pt x="168" y="158"/>
                  </a:lnTo>
                  <a:lnTo>
                    <a:pt x="168" y="158"/>
                  </a:lnTo>
                  <a:lnTo>
                    <a:pt x="174" y="156"/>
                  </a:lnTo>
                  <a:lnTo>
                    <a:pt x="190" y="152"/>
                  </a:lnTo>
                  <a:lnTo>
                    <a:pt x="210" y="144"/>
                  </a:lnTo>
                  <a:lnTo>
                    <a:pt x="222" y="138"/>
                  </a:lnTo>
                  <a:lnTo>
                    <a:pt x="234" y="130"/>
                  </a:lnTo>
                  <a:lnTo>
                    <a:pt x="246" y="122"/>
                  </a:lnTo>
                  <a:lnTo>
                    <a:pt x="258" y="110"/>
                  </a:lnTo>
                  <a:lnTo>
                    <a:pt x="270" y="98"/>
                  </a:lnTo>
                  <a:lnTo>
                    <a:pt x="280" y="82"/>
                  </a:lnTo>
                  <a:lnTo>
                    <a:pt x="288" y="66"/>
                  </a:lnTo>
                  <a:lnTo>
                    <a:pt x="294" y="46"/>
                  </a:lnTo>
                  <a:lnTo>
                    <a:pt x="298" y="24"/>
                  </a:lnTo>
                  <a:lnTo>
                    <a:pt x="300" y="0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DBC8E8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23" name="Freeform 251"/>
            <p:cNvSpPr>
              <a:spLocks/>
            </p:cNvSpPr>
            <p:nvPr userDrawn="1"/>
          </p:nvSpPr>
          <p:spPr bwMode="auto">
            <a:xfrm>
              <a:off x="4567" y="1828"/>
              <a:ext cx="72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14" y="72"/>
                </a:cxn>
                <a:cxn ang="0">
                  <a:pos x="24" y="70"/>
                </a:cxn>
                <a:cxn ang="0">
                  <a:pos x="36" y="64"/>
                </a:cxn>
                <a:cxn ang="0">
                  <a:pos x="48" y="58"/>
                </a:cxn>
                <a:cxn ang="0">
                  <a:pos x="60" y="46"/>
                </a:cxn>
                <a:cxn ang="0">
                  <a:pos x="72" y="32"/>
                </a:cxn>
                <a:cxn ang="0">
                  <a:pos x="72" y="32"/>
                </a:cxn>
                <a:cxn ang="0">
                  <a:pos x="60" y="18"/>
                </a:cxn>
                <a:cxn ang="0">
                  <a:pos x="50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6"/>
                </a:cxn>
                <a:cxn ang="0">
                  <a:pos x="22" y="24"/>
                </a:cxn>
                <a:cxn ang="0">
                  <a:pos x="14" y="36"/>
                </a:cxn>
                <a:cxn ang="0">
                  <a:pos x="8" y="48"/>
                </a:cxn>
                <a:cxn ang="0">
                  <a:pos x="2" y="60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w="72" h="74">
                  <a:moveTo>
                    <a:pt x="0" y="74"/>
                  </a:move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4" y="70"/>
                  </a:lnTo>
                  <a:lnTo>
                    <a:pt x="36" y="64"/>
                  </a:lnTo>
                  <a:lnTo>
                    <a:pt x="48" y="58"/>
                  </a:lnTo>
                  <a:lnTo>
                    <a:pt x="60" y="46"/>
                  </a:lnTo>
                  <a:lnTo>
                    <a:pt x="72" y="32"/>
                  </a:lnTo>
                  <a:lnTo>
                    <a:pt x="72" y="32"/>
                  </a:lnTo>
                  <a:lnTo>
                    <a:pt x="60" y="18"/>
                  </a:lnTo>
                  <a:lnTo>
                    <a:pt x="50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6"/>
                  </a:lnTo>
                  <a:lnTo>
                    <a:pt x="22" y="24"/>
                  </a:lnTo>
                  <a:lnTo>
                    <a:pt x="14" y="36"/>
                  </a:lnTo>
                  <a:lnTo>
                    <a:pt x="8" y="48"/>
                  </a:lnTo>
                  <a:lnTo>
                    <a:pt x="2" y="6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24" name="Freeform 252"/>
            <p:cNvSpPr>
              <a:spLocks/>
            </p:cNvSpPr>
            <p:nvPr userDrawn="1"/>
          </p:nvSpPr>
          <p:spPr bwMode="auto">
            <a:xfrm>
              <a:off x="4449" y="1830"/>
              <a:ext cx="74" cy="72"/>
            </a:xfrm>
            <a:custGeom>
              <a:avLst/>
              <a:gdLst/>
              <a:ahLst/>
              <a:cxnLst>
                <a:cxn ang="0">
                  <a:pos x="74" y="72"/>
                </a:cxn>
                <a:cxn ang="0">
                  <a:pos x="74" y="72"/>
                </a:cxn>
                <a:cxn ang="0">
                  <a:pos x="74" y="64"/>
                </a:cxn>
                <a:cxn ang="0">
                  <a:pos x="74" y="56"/>
                </a:cxn>
                <a:cxn ang="0">
                  <a:pos x="70" y="48"/>
                </a:cxn>
                <a:cxn ang="0">
                  <a:pos x="66" y="36"/>
                </a:cxn>
                <a:cxn ang="0">
                  <a:pos x="58" y="24"/>
                </a:cxn>
                <a:cxn ang="0">
                  <a:pos x="48" y="12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18" y="12"/>
                </a:cxn>
                <a:cxn ang="0">
                  <a:pos x="8" y="22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8" y="36"/>
                </a:cxn>
                <a:cxn ang="0">
                  <a:pos x="26" y="50"/>
                </a:cxn>
                <a:cxn ang="0">
                  <a:pos x="38" y="58"/>
                </a:cxn>
                <a:cxn ang="0">
                  <a:pos x="50" y="64"/>
                </a:cxn>
                <a:cxn ang="0">
                  <a:pos x="62" y="70"/>
                </a:cxn>
                <a:cxn ang="0">
                  <a:pos x="74" y="72"/>
                </a:cxn>
                <a:cxn ang="0">
                  <a:pos x="74" y="72"/>
                </a:cxn>
              </a:cxnLst>
              <a:rect l="0" t="0" r="r" b="b"/>
              <a:pathLst>
                <a:path w="74" h="72">
                  <a:moveTo>
                    <a:pt x="74" y="72"/>
                  </a:moveTo>
                  <a:lnTo>
                    <a:pt x="74" y="72"/>
                  </a:lnTo>
                  <a:lnTo>
                    <a:pt x="74" y="64"/>
                  </a:lnTo>
                  <a:lnTo>
                    <a:pt x="74" y="56"/>
                  </a:lnTo>
                  <a:lnTo>
                    <a:pt x="70" y="48"/>
                  </a:lnTo>
                  <a:lnTo>
                    <a:pt x="66" y="36"/>
                  </a:lnTo>
                  <a:lnTo>
                    <a:pt x="58" y="24"/>
                  </a:lnTo>
                  <a:lnTo>
                    <a:pt x="48" y="1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18" y="12"/>
                  </a:lnTo>
                  <a:lnTo>
                    <a:pt x="8" y="22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8" y="36"/>
                  </a:lnTo>
                  <a:lnTo>
                    <a:pt x="26" y="50"/>
                  </a:lnTo>
                  <a:lnTo>
                    <a:pt x="38" y="58"/>
                  </a:lnTo>
                  <a:lnTo>
                    <a:pt x="50" y="64"/>
                  </a:lnTo>
                  <a:lnTo>
                    <a:pt x="62" y="70"/>
                  </a:lnTo>
                  <a:lnTo>
                    <a:pt x="74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25" name="Freeform 253"/>
            <p:cNvSpPr>
              <a:spLocks/>
            </p:cNvSpPr>
            <p:nvPr userDrawn="1"/>
          </p:nvSpPr>
          <p:spPr bwMode="auto">
            <a:xfrm>
              <a:off x="4451" y="1950"/>
              <a:ext cx="72" cy="74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0"/>
                </a:cxn>
                <a:cxn ang="0">
                  <a:pos x="72" y="6"/>
                </a:cxn>
                <a:cxn ang="0">
                  <a:pos x="70" y="14"/>
                </a:cxn>
                <a:cxn ang="0">
                  <a:pos x="68" y="24"/>
                </a:cxn>
                <a:cxn ang="0">
                  <a:pos x="64" y="36"/>
                </a:cxn>
                <a:cxn ang="0">
                  <a:pos x="58" y="48"/>
                </a:cxn>
                <a:cxn ang="0">
                  <a:pos x="48" y="60"/>
                </a:cxn>
                <a:cxn ang="0">
                  <a:pos x="34" y="74"/>
                </a:cxn>
                <a:cxn ang="0">
                  <a:pos x="34" y="74"/>
                </a:cxn>
                <a:cxn ang="0">
                  <a:pos x="18" y="62"/>
                </a:cxn>
                <a:cxn ang="0">
                  <a:pos x="8" y="52"/>
                </a:cxn>
                <a:cxn ang="0">
                  <a:pos x="0" y="44"/>
                </a:cxn>
                <a:cxn ang="0">
                  <a:pos x="0" y="44"/>
                </a:cxn>
                <a:cxn ang="0">
                  <a:pos x="6" y="38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48" y="8"/>
                </a:cxn>
                <a:cxn ang="0">
                  <a:pos x="60" y="2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72" h="74">
                  <a:moveTo>
                    <a:pt x="72" y="0"/>
                  </a:moveTo>
                  <a:lnTo>
                    <a:pt x="72" y="0"/>
                  </a:lnTo>
                  <a:lnTo>
                    <a:pt x="72" y="6"/>
                  </a:lnTo>
                  <a:lnTo>
                    <a:pt x="70" y="14"/>
                  </a:lnTo>
                  <a:lnTo>
                    <a:pt x="68" y="24"/>
                  </a:lnTo>
                  <a:lnTo>
                    <a:pt x="64" y="36"/>
                  </a:lnTo>
                  <a:lnTo>
                    <a:pt x="58" y="48"/>
                  </a:lnTo>
                  <a:lnTo>
                    <a:pt x="48" y="60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18" y="62"/>
                  </a:lnTo>
                  <a:lnTo>
                    <a:pt x="8" y="5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6" y="38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48" y="8"/>
                  </a:lnTo>
                  <a:lnTo>
                    <a:pt x="60" y="2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26" name="Freeform 254"/>
            <p:cNvSpPr>
              <a:spLocks/>
            </p:cNvSpPr>
            <p:nvPr userDrawn="1"/>
          </p:nvSpPr>
          <p:spPr bwMode="auto">
            <a:xfrm>
              <a:off x="4561" y="1948"/>
              <a:ext cx="76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2" y="14"/>
                </a:cxn>
                <a:cxn ang="0">
                  <a:pos x="4" y="24"/>
                </a:cxn>
                <a:cxn ang="0">
                  <a:pos x="10" y="34"/>
                </a:cxn>
                <a:cxn ang="0">
                  <a:pos x="18" y="46"/>
                </a:cxn>
                <a:cxn ang="0">
                  <a:pos x="28" y="58"/>
                </a:cxn>
                <a:cxn ang="0">
                  <a:pos x="44" y="70"/>
                </a:cxn>
                <a:cxn ang="0">
                  <a:pos x="44" y="70"/>
                </a:cxn>
                <a:cxn ang="0">
                  <a:pos x="58" y="58"/>
                </a:cxn>
                <a:cxn ang="0">
                  <a:pos x="68" y="48"/>
                </a:cxn>
                <a:cxn ang="0">
                  <a:pos x="76" y="38"/>
                </a:cxn>
                <a:cxn ang="0">
                  <a:pos x="76" y="38"/>
                </a:cxn>
                <a:cxn ang="0">
                  <a:pos x="68" y="32"/>
                </a:cxn>
                <a:cxn ang="0">
                  <a:pos x="50" y="18"/>
                </a:cxn>
                <a:cxn ang="0">
                  <a:pos x="38" y="12"/>
                </a:cxn>
                <a:cxn ang="0">
                  <a:pos x="26" y="6"/>
                </a:cxn>
                <a:cxn ang="0">
                  <a:pos x="1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6" h="70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" y="14"/>
                  </a:lnTo>
                  <a:lnTo>
                    <a:pt x="4" y="24"/>
                  </a:lnTo>
                  <a:lnTo>
                    <a:pt x="10" y="34"/>
                  </a:lnTo>
                  <a:lnTo>
                    <a:pt x="18" y="46"/>
                  </a:lnTo>
                  <a:lnTo>
                    <a:pt x="28" y="58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58" y="58"/>
                  </a:lnTo>
                  <a:lnTo>
                    <a:pt x="68" y="48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68" y="32"/>
                  </a:lnTo>
                  <a:lnTo>
                    <a:pt x="50" y="18"/>
                  </a:lnTo>
                  <a:lnTo>
                    <a:pt x="38" y="12"/>
                  </a:lnTo>
                  <a:lnTo>
                    <a:pt x="26" y="6"/>
                  </a:lnTo>
                  <a:lnTo>
                    <a:pt x="1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27" name="Freeform 255"/>
            <p:cNvSpPr>
              <a:spLocks/>
            </p:cNvSpPr>
            <p:nvPr userDrawn="1"/>
          </p:nvSpPr>
          <p:spPr bwMode="auto">
            <a:xfrm>
              <a:off x="4475" y="1780"/>
              <a:ext cx="144" cy="14"/>
            </a:xfrm>
            <a:custGeom>
              <a:avLst/>
              <a:gdLst/>
              <a:ahLst/>
              <a:cxnLst>
                <a:cxn ang="0">
                  <a:pos x="144" y="12"/>
                </a:cxn>
                <a:cxn ang="0">
                  <a:pos x="144" y="12"/>
                </a:cxn>
                <a:cxn ang="0">
                  <a:pos x="132" y="8"/>
                </a:cxn>
                <a:cxn ang="0">
                  <a:pos x="118" y="4"/>
                </a:cxn>
                <a:cxn ang="0">
                  <a:pos x="100" y="2"/>
                </a:cxn>
                <a:cxn ang="0">
                  <a:pos x="80" y="0"/>
                </a:cxn>
                <a:cxn ang="0">
                  <a:pos x="54" y="0"/>
                </a:cxn>
                <a:cxn ang="0">
                  <a:pos x="28" y="4"/>
                </a:cxn>
                <a:cxn ang="0">
                  <a:pos x="14" y="10"/>
                </a:cxn>
                <a:cxn ang="0">
                  <a:pos x="0" y="14"/>
                </a:cxn>
                <a:cxn ang="0">
                  <a:pos x="144" y="12"/>
                </a:cxn>
              </a:cxnLst>
              <a:rect l="0" t="0" r="r" b="b"/>
              <a:pathLst>
                <a:path w="144" h="14">
                  <a:moveTo>
                    <a:pt x="144" y="12"/>
                  </a:moveTo>
                  <a:lnTo>
                    <a:pt x="144" y="12"/>
                  </a:lnTo>
                  <a:lnTo>
                    <a:pt x="132" y="8"/>
                  </a:lnTo>
                  <a:lnTo>
                    <a:pt x="118" y="4"/>
                  </a:lnTo>
                  <a:lnTo>
                    <a:pt x="100" y="2"/>
                  </a:lnTo>
                  <a:lnTo>
                    <a:pt x="80" y="0"/>
                  </a:lnTo>
                  <a:lnTo>
                    <a:pt x="54" y="0"/>
                  </a:lnTo>
                  <a:lnTo>
                    <a:pt x="28" y="4"/>
                  </a:lnTo>
                  <a:lnTo>
                    <a:pt x="14" y="10"/>
                  </a:lnTo>
                  <a:lnTo>
                    <a:pt x="0" y="14"/>
                  </a:lnTo>
                  <a:lnTo>
                    <a:pt x="144" y="12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28" name="Freeform 256"/>
            <p:cNvSpPr>
              <a:spLocks/>
            </p:cNvSpPr>
            <p:nvPr userDrawn="1"/>
          </p:nvSpPr>
          <p:spPr bwMode="auto">
            <a:xfrm>
              <a:off x="4475" y="1780"/>
              <a:ext cx="144" cy="14"/>
            </a:xfrm>
            <a:custGeom>
              <a:avLst/>
              <a:gdLst/>
              <a:ahLst/>
              <a:cxnLst>
                <a:cxn ang="0">
                  <a:pos x="144" y="12"/>
                </a:cxn>
                <a:cxn ang="0">
                  <a:pos x="144" y="12"/>
                </a:cxn>
                <a:cxn ang="0">
                  <a:pos x="132" y="8"/>
                </a:cxn>
                <a:cxn ang="0">
                  <a:pos x="118" y="4"/>
                </a:cxn>
                <a:cxn ang="0">
                  <a:pos x="100" y="2"/>
                </a:cxn>
                <a:cxn ang="0">
                  <a:pos x="80" y="0"/>
                </a:cxn>
                <a:cxn ang="0">
                  <a:pos x="54" y="0"/>
                </a:cxn>
                <a:cxn ang="0">
                  <a:pos x="28" y="4"/>
                </a:cxn>
                <a:cxn ang="0">
                  <a:pos x="14" y="10"/>
                </a:cxn>
                <a:cxn ang="0">
                  <a:pos x="0" y="14"/>
                </a:cxn>
              </a:cxnLst>
              <a:rect l="0" t="0" r="r" b="b"/>
              <a:pathLst>
                <a:path w="144" h="14">
                  <a:moveTo>
                    <a:pt x="144" y="12"/>
                  </a:moveTo>
                  <a:lnTo>
                    <a:pt x="144" y="12"/>
                  </a:lnTo>
                  <a:lnTo>
                    <a:pt x="132" y="8"/>
                  </a:lnTo>
                  <a:lnTo>
                    <a:pt x="118" y="4"/>
                  </a:lnTo>
                  <a:lnTo>
                    <a:pt x="100" y="2"/>
                  </a:lnTo>
                  <a:lnTo>
                    <a:pt x="80" y="0"/>
                  </a:lnTo>
                  <a:lnTo>
                    <a:pt x="54" y="0"/>
                  </a:lnTo>
                  <a:lnTo>
                    <a:pt x="28" y="4"/>
                  </a:lnTo>
                  <a:lnTo>
                    <a:pt x="14" y="10"/>
                  </a:lnTo>
                  <a:lnTo>
                    <a:pt x="0" y="14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29" name="Freeform 257"/>
            <p:cNvSpPr>
              <a:spLocks/>
            </p:cNvSpPr>
            <p:nvPr userDrawn="1"/>
          </p:nvSpPr>
          <p:spPr bwMode="auto">
            <a:xfrm>
              <a:off x="4477" y="2054"/>
              <a:ext cx="128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0" y="4"/>
                </a:cxn>
                <a:cxn ang="0">
                  <a:pos x="22" y="10"/>
                </a:cxn>
                <a:cxn ang="0">
                  <a:pos x="36" y="14"/>
                </a:cxn>
                <a:cxn ang="0">
                  <a:pos x="56" y="16"/>
                </a:cxn>
                <a:cxn ang="0">
                  <a:pos x="76" y="16"/>
                </a:cxn>
                <a:cxn ang="0">
                  <a:pos x="102" y="12"/>
                </a:cxn>
                <a:cxn ang="0">
                  <a:pos x="114" y="8"/>
                </a:cxn>
                <a:cxn ang="0">
                  <a:pos x="128" y="2"/>
                </a:cxn>
                <a:cxn ang="0">
                  <a:pos x="0" y="0"/>
                </a:cxn>
              </a:cxnLst>
              <a:rect l="0" t="0" r="r" b="b"/>
              <a:pathLst>
                <a:path w="128" h="16">
                  <a:moveTo>
                    <a:pt x="0" y="0"/>
                  </a:moveTo>
                  <a:lnTo>
                    <a:pt x="0" y="0"/>
                  </a:lnTo>
                  <a:lnTo>
                    <a:pt x="10" y="4"/>
                  </a:lnTo>
                  <a:lnTo>
                    <a:pt x="22" y="10"/>
                  </a:lnTo>
                  <a:lnTo>
                    <a:pt x="36" y="14"/>
                  </a:lnTo>
                  <a:lnTo>
                    <a:pt x="56" y="16"/>
                  </a:lnTo>
                  <a:lnTo>
                    <a:pt x="76" y="16"/>
                  </a:lnTo>
                  <a:lnTo>
                    <a:pt x="102" y="12"/>
                  </a:lnTo>
                  <a:lnTo>
                    <a:pt x="114" y="8"/>
                  </a:lnTo>
                  <a:lnTo>
                    <a:pt x="128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30" name="Freeform 258"/>
            <p:cNvSpPr>
              <a:spLocks/>
            </p:cNvSpPr>
            <p:nvPr userDrawn="1"/>
          </p:nvSpPr>
          <p:spPr bwMode="auto">
            <a:xfrm>
              <a:off x="4477" y="2054"/>
              <a:ext cx="128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0" y="4"/>
                </a:cxn>
                <a:cxn ang="0">
                  <a:pos x="22" y="10"/>
                </a:cxn>
                <a:cxn ang="0">
                  <a:pos x="36" y="14"/>
                </a:cxn>
                <a:cxn ang="0">
                  <a:pos x="56" y="16"/>
                </a:cxn>
                <a:cxn ang="0">
                  <a:pos x="76" y="16"/>
                </a:cxn>
                <a:cxn ang="0">
                  <a:pos x="102" y="12"/>
                </a:cxn>
                <a:cxn ang="0">
                  <a:pos x="114" y="8"/>
                </a:cxn>
                <a:cxn ang="0">
                  <a:pos x="128" y="2"/>
                </a:cxn>
              </a:cxnLst>
              <a:rect l="0" t="0" r="r" b="b"/>
              <a:pathLst>
                <a:path w="128" h="16">
                  <a:moveTo>
                    <a:pt x="0" y="0"/>
                  </a:moveTo>
                  <a:lnTo>
                    <a:pt x="0" y="0"/>
                  </a:lnTo>
                  <a:lnTo>
                    <a:pt x="10" y="4"/>
                  </a:lnTo>
                  <a:lnTo>
                    <a:pt x="22" y="10"/>
                  </a:lnTo>
                  <a:lnTo>
                    <a:pt x="36" y="14"/>
                  </a:lnTo>
                  <a:lnTo>
                    <a:pt x="56" y="16"/>
                  </a:lnTo>
                  <a:lnTo>
                    <a:pt x="76" y="16"/>
                  </a:lnTo>
                  <a:lnTo>
                    <a:pt x="102" y="12"/>
                  </a:lnTo>
                  <a:lnTo>
                    <a:pt x="114" y="8"/>
                  </a:lnTo>
                  <a:lnTo>
                    <a:pt x="128" y="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31" name="Freeform 259"/>
            <p:cNvSpPr>
              <a:spLocks/>
            </p:cNvSpPr>
            <p:nvPr userDrawn="1"/>
          </p:nvSpPr>
          <p:spPr bwMode="auto">
            <a:xfrm>
              <a:off x="4665" y="1852"/>
              <a:ext cx="18" cy="13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0" y="136"/>
                </a:cxn>
                <a:cxn ang="0">
                  <a:pos x="6" y="126"/>
                </a:cxn>
                <a:cxn ang="0">
                  <a:pos x="10" y="112"/>
                </a:cxn>
                <a:cxn ang="0">
                  <a:pos x="14" y="96"/>
                </a:cxn>
                <a:cxn ang="0">
                  <a:pos x="18" y="76"/>
                </a:cxn>
                <a:cxn ang="0">
                  <a:pos x="18" y="52"/>
                </a:cxn>
                <a:cxn ang="0">
                  <a:pos x="16" y="28"/>
                </a:cxn>
                <a:cxn ang="0">
                  <a:pos x="8" y="0"/>
                </a:cxn>
                <a:cxn ang="0">
                  <a:pos x="0" y="136"/>
                </a:cxn>
              </a:cxnLst>
              <a:rect l="0" t="0" r="r" b="b"/>
              <a:pathLst>
                <a:path w="18" h="136">
                  <a:moveTo>
                    <a:pt x="0" y="136"/>
                  </a:moveTo>
                  <a:lnTo>
                    <a:pt x="0" y="136"/>
                  </a:lnTo>
                  <a:lnTo>
                    <a:pt x="6" y="126"/>
                  </a:lnTo>
                  <a:lnTo>
                    <a:pt x="10" y="112"/>
                  </a:lnTo>
                  <a:lnTo>
                    <a:pt x="14" y="96"/>
                  </a:lnTo>
                  <a:lnTo>
                    <a:pt x="18" y="76"/>
                  </a:lnTo>
                  <a:lnTo>
                    <a:pt x="18" y="52"/>
                  </a:lnTo>
                  <a:lnTo>
                    <a:pt x="16" y="28"/>
                  </a:lnTo>
                  <a:lnTo>
                    <a:pt x="8" y="0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32" name="Freeform 260"/>
            <p:cNvSpPr>
              <a:spLocks/>
            </p:cNvSpPr>
            <p:nvPr userDrawn="1"/>
          </p:nvSpPr>
          <p:spPr bwMode="auto">
            <a:xfrm>
              <a:off x="4665" y="1852"/>
              <a:ext cx="18" cy="13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0" y="136"/>
                </a:cxn>
                <a:cxn ang="0">
                  <a:pos x="6" y="126"/>
                </a:cxn>
                <a:cxn ang="0">
                  <a:pos x="10" y="112"/>
                </a:cxn>
                <a:cxn ang="0">
                  <a:pos x="14" y="96"/>
                </a:cxn>
                <a:cxn ang="0">
                  <a:pos x="18" y="76"/>
                </a:cxn>
                <a:cxn ang="0">
                  <a:pos x="18" y="52"/>
                </a:cxn>
                <a:cxn ang="0">
                  <a:pos x="16" y="28"/>
                </a:cxn>
                <a:cxn ang="0">
                  <a:pos x="8" y="0"/>
                </a:cxn>
              </a:cxnLst>
              <a:rect l="0" t="0" r="r" b="b"/>
              <a:pathLst>
                <a:path w="18" h="136">
                  <a:moveTo>
                    <a:pt x="0" y="136"/>
                  </a:moveTo>
                  <a:lnTo>
                    <a:pt x="0" y="136"/>
                  </a:lnTo>
                  <a:lnTo>
                    <a:pt x="6" y="126"/>
                  </a:lnTo>
                  <a:lnTo>
                    <a:pt x="10" y="112"/>
                  </a:lnTo>
                  <a:lnTo>
                    <a:pt x="14" y="96"/>
                  </a:lnTo>
                  <a:lnTo>
                    <a:pt x="18" y="76"/>
                  </a:lnTo>
                  <a:lnTo>
                    <a:pt x="18" y="52"/>
                  </a:lnTo>
                  <a:lnTo>
                    <a:pt x="16" y="28"/>
                  </a:lnTo>
                  <a:lnTo>
                    <a:pt x="8" y="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33" name="Freeform 261"/>
            <p:cNvSpPr>
              <a:spLocks/>
            </p:cNvSpPr>
            <p:nvPr userDrawn="1"/>
          </p:nvSpPr>
          <p:spPr bwMode="auto">
            <a:xfrm>
              <a:off x="4407" y="1856"/>
              <a:ext cx="16" cy="14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0" y="10"/>
                </a:cxn>
                <a:cxn ang="0">
                  <a:pos x="6" y="24"/>
                </a:cxn>
                <a:cxn ang="0">
                  <a:pos x="2" y="42"/>
                </a:cxn>
                <a:cxn ang="0">
                  <a:pos x="0" y="64"/>
                </a:cxn>
                <a:cxn ang="0">
                  <a:pos x="0" y="86"/>
                </a:cxn>
                <a:cxn ang="0">
                  <a:pos x="6" y="112"/>
                </a:cxn>
                <a:cxn ang="0">
                  <a:pos x="10" y="126"/>
                </a:cxn>
                <a:cxn ang="0">
                  <a:pos x="16" y="140"/>
                </a:cxn>
                <a:cxn ang="0">
                  <a:pos x="14" y="0"/>
                </a:cxn>
              </a:cxnLst>
              <a:rect l="0" t="0" r="r" b="b"/>
              <a:pathLst>
                <a:path w="16" h="140">
                  <a:moveTo>
                    <a:pt x="14" y="0"/>
                  </a:moveTo>
                  <a:lnTo>
                    <a:pt x="14" y="0"/>
                  </a:lnTo>
                  <a:lnTo>
                    <a:pt x="10" y="10"/>
                  </a:lnTo>
                  <a:lnTo>
                    <a:pt x="6" y="24"/>
                  </a:lnTo>
                  <a:lnTo>
                    <a:pt x="2" y="42"/>
                  </a:lnTo>
                  <a:lnTo>
                    <a:pt x="0" y="64"/>
                  </a:lnTo>
                  <a:lnTo>
                    <a:pt x="0" y="86"/>
                  </a:lnTo>
                  <a:lnTo>
                    <a:pt x="6" y="112"/>
                  </a:lnTo>
                  <a:lnTo>
                    <a:pt x="10" y="126"/>
                  </a:lnTo>
                  <a:lnTo>
                    <a:pt x="16" y="14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34" name="Freeform 262"/>
            <p:cNvSpPr>
              <a:spLocks/>
            </p:cNvSpPr>
            <p:nvPr userDrawn="1"/>
          </p:nvSpPr>
          <p:spPr bwMode="auto">
            <a:xfrm>
              <a:off x="4407" y="1856"/>
              <a:ext cx="16" cy="14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0" y="10"/>
                </a:cxn>
                <a:cxn ang="0">
                  <a:pos x="6" y="24"/>
                </a:cxn>
                <a:cxn ang="0">
                  <a:pos x="2" y="42"/>
                </a:cxn>
                <a:cxn ang="0">
                  <a:pos x="0" y="64"/>
                </a:cxn>
                <a:cxn ang="0">
                  <a:pos x="0" y="86"/>
                </a:cxn>
                <a:cxn ang="0">
                  <a:pos x="6" y="112"/>
                </a:cxn>
                <a:cxn ang="0">
                  <a:pos x="10" y="126"/>
                </a:cxn>
                <a:cxn ang="0">
                  <a:pos x="16" y="140"/>
                </a:cxn>
              </a:cxnLst>
              <a:rect l="0" t="0" r="r" b="b"/>
              <a:pathLst>
                <a:path w="16" h="140">
                  <a:moveTo>
                    <a:pt x="14" y="0"/>
                  </a:moveTo>
                  <a:lnTo>
                    <a:pt x="14" y="0"/>
                  </a:lnTo>
                  <a:lnTo>
                    <a:pt x="10" y="10"/>
                  </a:lnTo>
                  <a:lnTo>
                    <a:pt x="6" y="24"/>
                  </a:lnTo>
                  <a:lnTo>
                    <a:pt x="2" y="42"/>
                  </a:lnTo>
                  <a:lnTo>
                    <a:pt x="0" y="64"/>
                  </a:lnTo>
                  <a:lnTo>
                    <a:pt x="0" y="86"/>
                  </a:lnTo>
                  <a:lnTo>
                    <a:pt x="6" y="112"/>
                  </a:lnTo>
                  <a:lnTo>
                    <a:pt x="10" y="126"/>
                  </a:lnTo>
                  <a:lnTo>
                    <a:pt x="16" y="14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35" name="Freeform 263"/>
            <p:cNvSpPr>
              <a:spLocks/>
            </p:cNvSpPr>
            <p:nvPr userDrawn="1"/>
          </p:nvSpPr>
          <p:spPr bwMode="auto">
            <a:xfrm>
              <a:off x="4505" y="2030"/>
              <a:ext cx="7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18" y="6"/>
                </a:cxn>
                <a:cxn ang="0">
                  <a:pos x="28" y="6"/>
                </a:cxn>
                <a:cxn ang="0">
                  <a:pos x="42" y="6"/>
                </a:cxn>
                <a:cxn ang="0">
                  <a:pos x="58" y="6"/>
                </a:cxn>
                <a:cxn ang="0">
                  <a:pos x="78" y="2"/>
                </a:cxn>
                <a:cxn ang="0">
                  <a:pos x="0" y="0"/>
                </a:cxn>
              </a:cxnLst>
              <a:rect l="0" t="0" r="r" b="b"/>
              <a:pathLst>
                <a:path w="78" h="6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8" y="6"/>
                  </a:lnTo>
                  <a:lnTo>
                    <a:pt x="28" y="6"/>
                  </a:lnTo>
                  <a:lnTo>
                    <a:pt x="42" y="6"/>
                  </a:lnTo>
                  <a:lnTo>
                    <a:pt x="58" y="6"/>
                  </a:lnTo>
                  <a:lnTo>
                    <a:pt x="78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36" name="Freeform 264"/>
            <p:cNvSpPr>
              <a:spLocks/>
            </p:cNvSpPr>
            <p:nvPr userDrawn="1"/>
          </p:nvSpPr>
          <p:spPr bwMode="auto">
            <a:xfrm>
              <a:off x="4505" y="2030"/>
              <a:ext cx="7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18" y="6"/>
                </a:cxn>
                <a:cxn ang="0">
                  <a:pos x="28" y="6"/>
                </a:cxn>
                <a:cxn ang="0">
                  <a:pos x="42" y="6"/>
                </a:cxn>
                <a:cxn ang="0">
                  <a:pos x="58" y="6"/>
                </a:cxn>
                <a:cxn ang="0">
                  <a:pos x="78" y="2"/>
                </a:cxn>
              </a:cxnLst>
              <a:rect l="0" t="0" r="r" b="b"/>
              <a:pathLst>
                <a:path w="78" h="6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8" y="6"/>
                  </a:lnTo>
                  <a:lnTo>
                    <a:pt x="28" y="6"/>
                  </a:lnTo>
                  <a:lnTo>
                    <a:pt x="42" y="6"/>
                  </a:lnTo>
                  <a:lnTo>
                    <a:pt x="58" y="6"/>
                  </a:lnTo>
                  <a:lnTo>
                    <a:pt x="78" y="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37" name="Freeform 265"/>
            <p:cNvSpPr>
              <a:spLocks/>
            </p:cNvSpPr>
            <p:nvPr userDrawn="1"/>
          </p:nvSpPr>
          <p:spPr bwMode="auto">
            <a:xfrm>
              <a:off x="4503" y="1810"/>
              <a:ext cx="92" cy="6"/>
            </a:xfrm>
            <a:custGeom>
              <a:avLst/>
              <a:gdLst/>
              <a:ahLst/>
              <a:cxnLst>
                <a:cxn ang="0">
                  <a:pos x="92" y="6"/>
                </a:cxn>
                <a:cxn ang="0">
                  <a:pos x="92" y="6"/>
                </a:cxn>
                <a:cxn ang="0">
                  <a:pos x="86" y="4"/>
                </a:cxn>
                <a:cxn ang="0">
                  <a:pos x="70" y="0"/>
                </a:cxn>
                <a:cxn ang="0">
                  <a:pos x="56" y="0"/>
                </a:cxn>
                <a:cxn ang="0">
                  <a:pos x="40" y="0"/>
                </a:cxn>
                <a:cxn ang="0">
                  <a:pos x="22" y="2"/>
                </a:cxn>
                <a:cxn ang="0">
                  <a:pos x="0" y="6"/>
                </a:cxn>
                <a:cxn ang="0">
                  <a:pos x="92" y="6"/>
                </a:cxn>
              </a:cxnLst>
              <a:rect l="0" t="0" r="r" b="b"/>
              <a:pathLst>
                <a:path w="92" h="6">
                  <a:moveTo>
                    <a:pt x="92" y="6"/>
                  </a:moveTo>
                  <a:lnTo>
                    <a:pt x="92" y="6"/>
                  </a:lnTo>
                  <a:lnTo>
                    <a:pt x="86" y="4"/>
                  </a:lnTo>
                  <a:lnTo>
                    <a:pt x="70" y="0"/>
                  </a:lnTo>
                  <a:lnTo>
                    <a:pt x="56" y="0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0" y="6"/>
                  </a:lnTo>
                  <a:lnTo>
                    <a:pt x="92" y="6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38" name="Freeform 266"/>
            <p:cNvSpPr>
              <a:spLocks/>
            </p:cNvSpPr>
            <p:nvPr userDrawn="1"/>
          </p:nvSpPr>
          <p:spPr bwMode="auto">
            <a:xfrm>
              <a:off x="4503" y="1810"/>
              <a:ext cx="92" cy="6"/>
            </a:xfrm>
            <a:custGeom>
              <a:avLst/>
              <a:gdLst/>
              <a:ahLst/>
              <a:cxnLst>
                <a:cxn ang="0">
                  <a:pos x="92" y="6"/>
                </a:cxn>
                <a:cxn ang="0">
                  <a:pos x="92" y="6"/>
                </a:cxn>
                <a:cxn ang="0">
                  <a:pos x="86" y="4"/>
                </a:cxn>
                <a:cxn ang="0">
                  <a:pos x="70" y="0"/>
                </a:cxn>
                <a:cxn ang="0">
                  <a:pos x="56" y="0"/>
                </a:cxn>
                <a:cxn ang="0">
                  <a:pos x="40" y="0"/>
                </a:cxn>
                <a:cxn ang="0">
                  <a:pos x="22" y="2"/>
                </a:cxn>
                <a:cxn ang="0">
                  <a:pos x="0" y="6"/>
                </a:cxn>
              </a:cxnLst>
              <a:rect l="0" t="0" r="r" b="b"/>
              <a:pathLst>
                <a:path w="92" h="6">
                  <a:moveTo>
                    <a:pt x="92" y="6"/>
                  </a:moveTo>
                  <a:lnTo>
                    <a:pt x="92" y="6"/>
                  </a:lnTo>
                  <a:lnTo>
                    <a:pt x="86" y="4"/>
                  </a:lnTo>
                  <a:lnTo>
                    <a:pt x="70" y="0"/>
                  </a:lnTo>
                  <a:lnTo>
                    <a:pt x="56" y="0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39" name="Freeform 267"/>
            <p:cNvSpPr>
              <a:spLocks/>
            </p:cNvSpPr>
            <p:nvPr userDrawn="1"/>
          </p:nvSpPr>
          <p:spPr bwMode="auto">
            <a:xfrm>
              <a:off x="4647" y="1884"/>
              <a:ext cx="8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84"/>
                </a:cxn>
                <a:cxn ang="0">
                  <a:pos x="2" y="80"/>
                </a:cxn>
                <a:cxn ang="0">
                  <a:pos x="6" y="64"/>
                </a:cxn>
                <a:cxn ang="0">
                  <a:pos x="8" y="54"/>
                </a:cxn>
                <a:cxn ang="0">
                  <a:pos x="8" y="38"/>
                </a:cxn>
                <a:cxn ang="0">
                  <a:pos x="8" y="20"/>
                </a:cxn>
                <a:cxn ang="0">
                  <a:pos x="6" y="0"/>
                </a:cxn>
                <a:cxn ang="0">
                  <a:pos x="0" y="84"/>
                </a:cxn>
              </a:cxnLst>
              <a:rect l="0" t="0" r="r" b="b"/>
              <a:pathLst>
                <a:path w="8" h="84">
                  <a:moveTo>
                    <a:pt x="0" y="84"/>
                  </a:moveTo>
                  <a:lnTo>
                    <a:pt x="0" y="84"/>
                  </a:lnTo>
                  <a:lnTo>
                    <a:pt x="2" y="80"/>
                  </a:lnTo>
                  <a:lnTo>
                    <a:pt x="6" y="64"/>
                  </a:lnTo>
                  <a:lnTo>
                    <a:pt x="8" y="54"/>
                  </a:lnTo>
                  <a:lnTo>
                    <a:pt x="8" y="38"/>
                  </a:lnTo>
                  <a:lnTo>
                    <a:pt x="8" y="20"/>
                  </a:lnTo>
                  <a:lnTo>
                    <a:pt x="6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40" name="Freeform 268"/>
            <p:cNvSpPr>
              <a:spLocks/>
            </p:cNvSpPr>
            <p:nvPr userDrawn="1"/>
          </p:nvSpPr>
          <p:spPr bwMode="auto">
            <a:xfrm>
              <a:off x="4647" y="1884"/>
              <a:ext cx="8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84"/>
                </a:cxn>
                <a:cxn ang="0">
                  <a:pos x="2" y="80"/>
                </a:cxn>
                <a:cxn ang="0">
                  <a:pos x="6" y="64"/>
                </a:cxn>
                <a:cxn ang="0">
                  <a:pos x="8" y="54"/>
                </a:cxn>
                <a:cxn ang="0">
                  <a:pos x="8" y="38"/>
                </a:cxn>
                <a:cxn ang="0">
                  <a:pos x="8" y="20"/>
                </a:cxn>
                <a:cxn ang="0">
                  <a:pos x="6" y="0"/>
                </a:cxn>
              </a:cxnLst>
              <a:rect l="0" t="0" r="r" b="b"/>
              <a:pathLst>
                <a:path w="8" h="84">
                  <a:moveTo>
                    <a:pt x="0" y="84"/>
                  </a:moveTo>
                  <a:lnTo>
                    <a:pt x="0" y="84"/>
                  </a:lnTo>
                  <a:lnTo>
                    <a:pt x="2" y="80"/>
                  </a:lnTo>
                  <a:lnTo>
                    <a:pt x="6" y="64"/>
                  </a:lnTo>
                  <a:lnTo>
                    <a:pt x="8" y="54"/>
                  </a:lnTo>
                  <a:lnTo>
                    <a:pt x="8" y="38"/>
                  </a:lnTo>
                  <a:lnTo>
                    <a:pt x="8" y="20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41" name="Freeform 269"/>
            <p:cNvSpPr>
              <a:spLocks/>
            </p:cNvSpPr>
            <p:nvPr userDrawn="1"/>
          </p:nvSpPr>
          <p:spPr bwMode="auto">
            <a:xfrm>
              <a:off x="4431" y="1876"/>
              <a:ext cx="8" cy="10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4" y="6"/>
                </a:cxn>
                <a:cxn ang="0">
                  <a:pos x="0" y="24"/>
                </a:cxn>
                <a:cxn ang="0">
                  <a:pos x="0" y="38"/>
                </a:cxn>
                <a:cxn ang="0">
                  <a:pos x="0" y="54"/>
                </a:cxn>
                <a:cxn ang="0">
                  <a:pos x="2" y="76"/>
                </a:cxn>
                <a:cxn ang="0">
                  <a:pos x="8" y="102"/>
                </a:cxn>
                <a:cxn ang="0">
                  <a:pos x="6" y="0"/>
                </a:cxn>
              </a:cxnLst>
              <a:rect l="0" t="0" r="r" b="b"/>
              <a:pathLst>
                <a:path w="8" h="102">
                  <a:moveTo>
                    <a:pt x="6" y="0"/>
                  </a:moveTo>
                  <a:lnTo>
                    <a:pt x="6" y="0"/>
                  </a:lnTo>
                  <a:lnTo>
                    <a:pt x="4" y="6"/>
                  </a:lnTo>
                  <a:lnTo>
                    <a:pt x="0" y="24"/>
                  </a:lnTo>
                  <a:lnTo>
                    <a:pt x="0" y="38"/>
                  </a:lnTo>
                  <a:lnTo>
                    <a:pt x="0" y="54"/>
                  </a:lnTo>
                  <a:lnTo>
                    <a:pt x="2" y="76"/>
                  </a:lnTo>
                  <a:lnTo>
                    <a:pt x="8" y="10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42" name="Freeform 270"/>
            <p:cNvSpPr>
              <a:spLocks/>
            </p:cNvSpPr>
            <p:nvPr userDrawn="1"/>
          </p:nvSpPr>
          <p:spPr bwMode="auto">
            <a:xfrm>
              <a:off x="4431" y="1876"/>
              <a:ext cx="8" cy="10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4" y="6"/>
                </a:cxn>
                <a:cxn ang="0">
                  <a:pos x="0" y="24"/>
                </a:cxn>
                <a:cxn ang="0">
                  <a:pos x="0" y="38"/>
                </a:cxn>
                <a:cxn ang="0">
                  <a:pos x="0" y="54"/>
                </a:cxn>
                <a:cxn ang="0">
                  <a:pos x="2" y="76"/>
                </a:cxn>
                <a:cxn ang="0">
                  <a:pos x="8" y="102"/>
                </a:cxn>
              </a:cxnLst>
              <a:rect l="0" t="0" r="r" b="b"/>
              <a:pathLst>
                <a:path w="8" h="102">
                  <a:moveTo>
                    <a:pt x="6" y="0"/>
                  </a:moveTo>
                  <a:lnTo>
                    <a:pt x="6" y="0"/>
                  </a:lnTo>
                  <a:lnTo>
                    <a:pt x="4" y="6"/>
                  </a:lnTo>
                  <a:lnTo>
                    <a:pt x="0" y="24"/>
                  </a:lnTo>
                  <a:lnTo>
                    <a:pt x="0" y="38"/>
                  </a:lnTo>
                  <a:lnTo>
                    <a:pt x="0" y="54"/>
                  </a:lnTo>
                  <a:lnTo>
                    <a:pt x="2" y="76"/>
                  </a:lnTo>
                  <a:lnTo>
                    <a:pt x="8" y="10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43" name="Freeform 271"/>
            <p:cNvSpPr>
              <a:spLocks/>
            </p:cNvSpPr>
            <p:nvPr userDrawn="1"/>
          </p:nvSpPr>
          <p:spPr bwMode="auto">
            <a:xfrm>
              <a:off x="4447" y="1914"/>
              <a:ext cx="28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10" y="24"/>
                </a:cxn>
                <a:cxn ang="0">
                  <a:pos x="20" y="18"/>
                </a:cxn>
                <a:cxn ang="0">
                  <a:pos x="28" y="14"/>
                </a:cxn>
                <a:cxn ang="0">
                  <a:pos x="28" y="14"/>
                </a:cxn>
                <a:cxn ang="0">
                  <a:pos x="14" y="10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0" y="32"/>
                </a:cxn>
              </a:cxnLst>
              <a:rect l="0" t="0" r="r" b="b"/>
              <a:pathLst>
                <a:path w="28" h="32">
                  <a:moveTo>
                    <a:pt x="0" y="32"/>
                  </a:moveTo>
                  <a:lnTo>
                    <a:pt x="0" y="32"/>
                  </a:lnTo>
                  <a:lnTo>
                    <a:pt x="10" y="24"/>
                  </a:lnTo>
                  <a:lnTo>
                    <a:pt x="20" y="18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14" y="10"/>
                  </a:ln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44" name="Freeform 272"/>
            <p:cNvSpPr>
              <a:spLocks/>
            </p:cNvSpPr>
            <p:nvPr userDrawn="1"/>
          </p:nvSpPr>
          <p:spPr bwMode="auto">
            <a:xfrm>
              <a:off x="4527" y="1996"/>
              <a:ext cx="34" cy="28"/>
            </a:xfrm>
            <a:custGeom>
              <a:avLst/>
              <a:gdLst/>
              <a:ahLst/>
              <a:cxnLst>
                <a:cxn ang="0">
                  <a:pos x="34" y="28"/>
                </a:cxn>
                <a:cxn ang="0">
                  <a:pos x="34" y="28"/>
                </a:cxn>
                <a:cxn ang="0">
                  <a:pos x="26" y="18"/>
                </a:cxn>
                <a:cxn ang="0">
                  <a:pos x="20" y="1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14"/>
                </a:cxn>
                <a:cxn ang="0">
                  <a:pos x="6" y="24"/>
                </a:cxn>
                <a:cxn ang="0">
                  <a:pos x="4" y="26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16" y="28"/>
                </a:cxn>
                <a:cxn ang="0">
                  <a:pos x="26" y="28"/>
                </a:cxn>
                <a:cxn ang="0">
                  <a:pos x="34" y="28"/>
                </a:cxn>
                <a:cxn ang="0">
                  <a:pos x="34" y="28"/>
                </a:cxn>
              </a:cxnLst>
              <a:rect l="0" t="0" r="r" b="b"/>
              <a:pathLst>
                <a:path w="34" h="28">
                  <a:moveTo>
                    <a:pt x="34" y="28"/>
                  </a:moveTo>
                  <a:lnTo>
                    <a:pt x="34" y="28"/>
                  </a:lnTo>
                  <a:lnTo>
                    <a:pt x="26" y="18"/>
                  </a:lnTo>
                  <a:lnTo>
                    <a:pt x="20" y="1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14"/>
                  </a:lnTo>
                  <a:lnTo>
                    <a:pt x="6" y="24"/>
                  </a:lnTo>
                  <a:lnTo>
                    <a:pt x="4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6" y="28"/>
                  </a:lnTo>
                  <a:lnTo>
                    <a:pt x="26" y="28"/>
                  </a:lnTo>
                  <a:lnTo>
                    <a:pt x="34" y="28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45" name="Freeform 273"/>
            <p:cNvSpPr>
              <a:spLocks/>
            </p:cNvSpPr>
            <p:nvPr userDrawn="1"/>
          </p:nvSpPr>
          <p:spPr bwMode="auto">
            <a:xfrm>
              <a:off x="4613" y="1910"/>
              <a:ext cx="28" cy="3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18" y="8"/>
                </a:cxn>
                <a:cxn ang="0">
                  <a:pos x="8" y="14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12" y="22"/>
                </a:cxn>
                <a:cxn ang="0">
                  <a:pos x="22" y="28"/>
                </a:cxn>
                <a:cxn ang="0">
                  <a:pos x="24" y="30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8" y="18"/>
                </a:cxn>
                <a:cxn ang="0">
                  <a:pos x="28" y="8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28" h="34">
                  <a:moveTo>
                    <a:pt x="28" y="0"/>
                  </a:moveTo>
                  <a:lnTo>
                    <a:pt x="28" y="0"/>
                  </a:lnTo>
                  <a:lnTo>
                    <a:pt x="18" y="8"/>
                  </a:lnTo>
                  <a:lnTo>
                    <a:pt x="8" y="14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2" y="22"/>
                  </a:lnTo>
                  <a:lnTo>
                    <a:pt x="22" y="28"/>
                  </a:lnTo>
                  <a:lnTo>
                    <a:pt x="24" y="30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8" y="18"/>
                  </a:lnTo>
                  <a:lnTo>
                    <a:pt x="28" y="8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46" name="Freeform 274"/>
            <p:cNvSpPr>
              <a:spLocks/>
            </p:cNvSpPr>
            <p:nvPr userDrawn="1"/>
          </p:nvSpPr>
          <p:spPr bwMode="auto">
            <a:xfrm>
              <a:off x="4527" y="1826"/>
              <a:ext cx="32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8" y="10"/>
                </a:cxn>
                <a:cxn ang="0">
                  <a:pos x="14" y="20"/>
                </a:cxn>
                <a:cxn ang="0">
                  <a:pos x="18" y="28"/>
                </a:cxn>
                <a:cxn ang="0">
                  <a:pos x="18" y="28"/>
                </a:cxn>
                <a:cxn ang="0">
                  <a:pos x="22" y="14"/>
                </a:cxn>
                <a:cxn ang="0">
                  <a:pos x="28" y="6"/>
                </a:cxn>
                <a:cxn ang="0">
                  <a:pos x="30" y="2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1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lnTo>
                    <a:pt x="0" y="0"/>
                  </a:lnTo>
                  <a:lnTo>
                    <a:pt x="8" y="10"/>
                  </a:lnTo>
                  <a:lnTo>
                    <a:pt x="14" y="20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22" y="14"/>
                  </a:lnTo>
                  <a:lnTo>
                    <a:pt x="28" y="6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1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47" name="Freeform 275"/>
            <p:cNvSpPr>
              <a:spLocks/>
            </p:cNvSpPr>
            <p:nvPr userDrawn="1"/>
          </p:nvSpPr>
          <p:spPr bwMode="auto">
            <a:xfrm>
              <a:off x="4637" y="1796"/>
              <a:ext cx="40" cy="36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30" y="26"/>
                </a:cxn>
                <a:cxn ang="0">
                  <a:pos x="36" y="14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24" y="2"/>
                </a:cxn>
                <a:cxn ang="0">
                  <a:pos x="12" y="6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40" h="36">
                  <a:moveTo>
                    <a:pt x="0" y="10"/>
                  </a:moveTo>
                  <a:lnTo>
                    <a:pt x="0" y="10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30" y="26"/>
                  </a:lnTo>
                  <a:lnTo>
                    <a:pt x="36" y="14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24" y="2"/>
                  </a:lnTo>
                  <a:lnTo>
                    <a:pt x="12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48" name="Freeform 276"/>
            <p:cNvSpPr>
              <a:spLocks/>
            </p:cNvSpPr>
            <p:nvPr userDrawn="1"/>
          </p:nvSpPr>
          <p:spPr bwMode="auto">
            <a:xfrm>
              <a:off x="4629" y="2014"/>
              <a:ext cx="38" cy="3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2" y="30"/>
                </a:cxn>
                <a:cxn ang="0">
                  <a:pos x="24" y="34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34" y="22"/>
                </a:cxn>
                <a:cxn ang="0">
                  <a:pos x="30" y="10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38" h="38">
                  <a:moveTo>
                    <a:pt x="24" y="0"/>
                  </a:moveTo>
                  <a:lnTo>
                    <a:pt x="24" y="0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2" y="30"/>
                  </a:lnTo>
                  <a:lnTo>
                    <a:pt x="24" y="34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34" y="22"/>
                  </a:lnTo>
                  <a:lnTo>
                    <a:pt x="30" y="1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49" name="Freeform 277"/>
            <p:cNvSpPr>
              <a:spLocks/>
            </p:cNvSpPr>
            <p:nvPr userDrawn="1"/>
          </p:nvSpPr>
          <p:spPr bwMode="auto">
            <a:xfrm>
              <a:off x="4419" y="2018"/>
              <a:ext cx="40" cy="38"/>
            </a:xfrm>
            <a:custGeom>
              <a:avLst/>
              <a:gdLst/>
              <a:ahLst/>
              <a:cxnLst>
                <a:cxn ang="0">
                  <a:pos x="40" y="24"/>
                </a:cxn>
                <a:cxn ang="0">
                  <a:pos x="40" y="24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10"/>
                </a:cxn>
                <a:cxn ang="0">
                  <a:pos x="4" y="22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16" y="34"/>
                </a:cxn>
                <a:cxn ang="0">
                  <a:pos x="28" y="30"/>
                </a:cxn>
                <a:cxn ang="0">
                  <a:pos x="40" y="24"/>
                </a:cxn>
                <a:cxn ang="0">
                  <a:pos x="40" y="24"/>
                </a:cxn>
              </a:cxnLst>
              <a:rect l="0" t="0" r="r" b="b"/>
              <a:pathLst>
                <a:path w="40" h="38">
                  <a:moveTo>
                    <a:pt x="40" y="24"/>
                  </a:moveTo>
                  <a:lnTo>
                    <a:pt x="40" y="2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10"/>
                  </a:lnTo>
                  <a:lnTo>
                    <a:pt x="4" y="2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6" y="34"/>
                  </a:lnTo>
                  <a:lnTo>
                    <a:pt x="28" y="30"/>
                  </a:lnTo>
                  <a:lnTo>
                    <a:pt x="40" y="24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50" name="Freeform 278"/>
            <p:cNvSpPr>
              <a:spLocks/>
            </p:cNvSpPr>
            <p:nvPr userDrawn="1"/>
          </p:nvSpPr>
          <p:spPr bwMode="auto">
            <a:xfrm>
              <a:off x="4419" y="1794"/>
              <a:ext cx="38" cy="38"/>
            </a:xfrm>
            <a:custGeom>
              <a:avLst/>
              <a:gdLst/>
              <a:ahLst/>
              <a:cxnLst>
                <a:cxn ang="0">
                  <a:pos x="12" y="38"/>
                </a:cxn>
                <a:cxn ang="0">
                  <a:pos x="12" y="3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26" y="8"/>
                </a:cxn>
                <a:cxn ang="0">
                  <a:pos x="14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4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2" y="38"/>
                </a:cxn>
              </a:cxnLst>
              <a:rect l="0" t="0" r="r" b="b"/>
              <a:pathLst>
                <a:path w="38" h="38">
                  <a:moveTo>
                    <a:pt x="12" y="38"/>
                  </a:moveTo>
                  <a:lnTo>
                    <a:pt x="12" y="3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26" y="8"/>
                  </a:lnTo>
                  <a:lnTo>
                    <a:pt x="14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4"/>
                  </a:lnTo>
                  <a:lnTo>
                    <a:pt x="8" y="28"/>
                  </a:lnTo>
                  <a:lnTo>
                    <a:pt x="12" y="38"/>
                  </a:lnTo>
                  <a:lnTo>
                    <a:pt x="12" y="38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79"/>
          <p:cNvGrpSpPr>
            <a:grpSpLocks/>
          </p:cNvGrpSpPr>
          <p:nvPr/>
        </p:nvGrpSpPr>
        <p:grpSpPr bwMode="auto">
          <a:xfrm>
            <a:off x="73025" y="5110163"/>
            <a:ext cx="682625" cy="720725"/>
            <a:chOff x="4377" y="1752"/>
            <a:chExt cx="334" cy="352"/>
          </a:xfrm>
        </p:grpSpPr>
        <p:sp>
          <p:nvSpPr>
            <p:cNvPr id="28952" name="AutoShape 280"/>
            <p:cNvSpPr>
              <a:spLocks noChangeAspect="1" noChangeArrowheads="1" noTextEdit="1"/>
            </p:cNvSpPr>
            <p:nvPr userDrawn="1"/>
          </p:nvSpPr>
          <p:spPr bwMode="auto">
            <a:xfrm>
              <a:off x="4377" y="1752"/>
              <a:ext cx="33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53" name="Freeform 281"/>
            <p:cNvSpPr>
              <a:spLocks/>
            </p:cNvSpPr>
            <p:nvPr userDrawn="1"/>
          </p:nvSpPr>
          <p:spPr bwMode="auto">
            <a:xfrm>
              <a:off x="4381" y="1756"/>
              <a:ext cx="326" cy="344"/>
            </a:xfrm>
            <a:custGeom>
              <a:avLst/>
              <a:gdLst/>
              <a:ahLst/>
              <a:cxnLst>
                <a:cxn ang="0">
                  <a:pos x="326" y="344"/>
                </a:cxn>
                <a:cxn ang="0">
                  <a:pos x="0" y="342"/>
                </a:cxn>
                <a:cxn ang="0">
                  <a:pos x="0" y="0"/>
                </a:cxn>
                <a:cxn ang="0">
                  <a:pos x="326" y="0"/>
                </a:cxn>
                <a:cxn ang="0">
                  <a:pos x="326" y="344"/>
                </a:cxn>
              </a:cxnLst>
              <a:rect l="0" t="0" r="r" b="b"/>
              <a:pathLst>
                <a:path w="326" h="344">
                  <a:moveTo>
                    <a:pt x="326" y="344"/>
                  </a:moveTo>
                  <a:lnTo>
                    <a:pt x="0" y="342"/>
                  </a:lnTo>
                  <a:lnTo>
                    <a:pt x="0" y="0"/>
                  </a:lnTo>
                  <a:lnTo>
                    <a:pt x="326" y="0"/>
                  </a:lnTo>
                  <a:lnTo>
                    <a:pt x="326" y="344"/>
                  </a:lnTo>
                  <a:close/>
                </a:path>
              </a:pathLst>
            </a:custGeom>
            <a:solidFill>
              <a:srgbClr val="DBC8E8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54" name="Freeform 282"/>
            <p:cNvSpPr>
              <a:spLocks/>
            </p:cNvSpPr>
            <p:nvPr userDrawn="1"/>
          </p:nvSpPr>
          <p:spPr bwMode="auto">
            <a:xfrm>
              <a:off x="4395" y="1770"/>
              <a:ext cx="300" cy="310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244" y="14"/>
                </a:cxn>
                <a:cxn ang="0">
                  <a:pos x="224" y="22"/>
                </a:cxn>
                <a:cxn ang="0">
                  <a:pos x="210" y="36"/>
                </a:cxn>
                <a:cxn ang="0">
                  <a:pos x="190" y="54"/>
                </a:cxn>
                <a:cxn ang="0">
                  <a:pos x="170" y="86"/>
                </a:cxn>
                <a:cxn ang="0">
                  <a:pos x="152" y="130"/>
                </a:cxn>
                <a:cxn ang="0">
                  <a:pos x="144" y="106"/>
                </a:cxn>
                <a:cxn ang="0">
                  <a:pos x="118" y="60"/>
                </a:cxn>
                <a:cxn ang="0">
                  <a:pos x="96" y="36"/>
                </a:cxn>
                <a:cxn ang="0">
                  <a:pos x="70" y="16"/>
                </a:cxn>
                <a:cxn ang="0">
                  <a:pos x="38" y="6"/>
                </a:cxn>
                <a:cxn ang="0">
                  <a:pos x="0" y="8"/>
                </a:cxn>
                <a:cxn ang="0">
                  <a:pos x="4" y="28"/>
                </a:cxn>
                <a:cxn ang="0">
                  <a:pos x="20" y="72"/>
                </a:cxn>
                <a:cxn ang="0">
                  <a:pos x="36" y="98"/>
                </a:cxn>
                <a:cxn ang="0">
                  <a:pos x="58" y="122"/>
                </a:cxn>
                <a:cxn ang="0">
                  <a:pos x="90" y="142"/>
                </a:cxn>
                <a:cxn ang="0">
                  <a:pos x="132" y="156"/>
                </a:cxn>
                <a:cxn ang="0">
                  <a:pos x="126" y="156"/>
                </a:cxn>
                <a:cxn ang="0">
                  <a:pos x="96" y="168"/>
                </a:cxn>
                <a:cxn ang="0">
                  <a:pos x="62" y="188"/>
                </a:cxn>
                <a:cxn ang="0">
                  <a:pos x="40" y="212"/>
                </a:cxn>
                <a:cxn ang="0">
                  <a:pos x="20" y="242"/>
                </a:cxn>
                <a:cxn ang="0">
                  <a:pos x="6" y="284"/>
                </a:cxn>
                <a:cxn ang="0">
                  <a:pos x="0" y="308"/>
                </a:cxn>
                <a:cxn ang="0">
                  <a:pos x="40" y="302"/>
                </a:cxn>
                <a:cxn ang="0">
                  <a:pos x="78" y="286"/>
                </a:cxn>
                <a:cxn ang="0">
                  <a:pos x="102" y="266"/>
                </a:cxn>
                <a:cxn ang="0">
                  <a:pos x="126" y="240"/>
                </a:cxn>
                <a:cxn ang="0">
                  <a:pos x="144" y="202"/>
                </a:cxn>
                <a:cxn ang="0">
                  <a:pos x="150" y="180"/>
                </a:cxn>
                <a:cxn ang="0">
                  <a:pos x="166" y="226"/>
                </a:cxn>
                <a:cxn ang="0">
                  <a:pos x="190" y="264"/>
                </a:cxn>
                <a:cxn ang="0">
                  <a:pos x="212" y="286"/>
                </a:cxn>
                <a:cxn ang="0">
                  <a:pos x="242" y="304"/>
                </a:cxn>
                <a:cxn ang="0">
                  <a:pos x="276" y="310"/>
                </a:cxn>
                <a:cxn ang="0">
                  <a:pos x="296" y="310"/>
                </a:cxn>
                <a:cxn ang="0">
                  <a:pos x="296" y="290"/>
                </a:cxn>
                <a:cxn ang="0">
                  <a:pos x="288" y="256"/>
                </a:cxn>
                <a:cxn ang="0">
                  <a:pos x="278" y="230"/>
                </a:cxn>
                <a:cxn ang="0">
                  <a:pos x="258" y="204"/>
                </a:cxn>
                <a:cxn ang="0">
                  <a:pos x="232" y="182"/>
                </a:cxn>
                <a:cxn ang="0">
                  <a:pos x="192" y="164"/>
                </a:cxn>
                <a:cxn ang="0">
                  <a:pos x="168" y="158"/>
                </a:cxn>
                <a:cxn ang="0">
                  <a:pos x="190" y="152"/>
                </a:cxn>
                <a:cxn ang="0">
                  <a:pos x="222" y="138"/>
                </a:cxn>
                <a:cxn ang="0">
                  <a:pos x="246" y="122"/>
                </a:cxn>
                <a:cxn ang="0">
                  <a:pos x="270" y="98"/>
                </a:cxn>
                <a:cxn ang="0">
                  <a:pos x="288" y="66"/>
                </a:cxn>
                <a:cxn ang="0">
                  <a:pos x="298" y="24"/>
                </a:cxn>
                <a:cxn ang="0">
                  <a:pos x="300" y="0"/>
                </a:cxn>
              </a:cxnLst>
              <a:rect l="0" t="0" r="r" b="b"/>
              <a:pathLst>
                <a:path w="300" h="310">
                  <a:moveTo>
                    <a:pt x="300" y="0"/>
                  </a:moveTo>
                  <a:lnTo>
                    <a:pt x="300" y="0"/>
                  </a:lnTo>
                  <a:lnTo>
                    <a:pt x="268" y="6"/>
                  </a:lnTo>
                  <a:lnTo>
                    <a:pt x="244" y="14"/>
                  </a:lnTo>
                  <a:lnTo>
                    <a:pt x="232" y="18"/>
                  </a:lnTo>
                  <a:lnTo>
                    <a:pt x="224" y="22"/>
                  </a:lnTo>
                  <a:lnTo>
                    <a:pt x="224" y="22"/>
                  </a:lnTo>
                  <a:lnTo>
                    <a:pt x="210" y="36"/>
                  </a:lnTo>
                  <a:lnTo>
                    <a:pt x="200" y="44"/>
                  </a:lnTo>
                  <a:lnTo>
                    <a:pt x="190" y="54"/>
                  </a:lnTo>
                  <a:lnTo>
                    <a:pt x="180" y="68"/>
                  </a:lnTo>
                  <a:lnTo>
                    <a:pt x="170" y="86"/>
                  </a:lnTo>
                  <a:lnTo>
                    <a:pt x="160" y="106"/>
                  </a:lnTo>
                  <a:lnTo>
                    <a:pt x="152" y="130"/>
                  </a:lnTo>
                  <a:lnTo>
                    <a:pt x="152" y="130"/>
                  </a:lnTo>
                  <a:lnTo>
                    <a:pt x="144" y="106"/>
                  </a:lnTo>
                  <a:lnTo>
                    <a:pt x="132" y="84"/>
                  </a:lnTo>
                  <a:lnTo>
                    <a:pt x="118" y="60"/>
                  </a:lnTo>
                  <a:lnTo>
                    <a:pt x="108" y="48"/>
                  </a:lnTo>
                  <a:lnTo>
                    <a:pt x="96" y="36"/>
                  </a:lnTo>
                  <a:lnTo>
                    <a:pt x="84" y="26"/>
                  </a:lnTo>
                  <a:lnTo>
                    <a:pt x="70" y="16"/>
                  </a:lnTo>
                  <a:lnTo>
                    <a:pt x="56" y="10"/>
                  </a:lnTo>
                  <a:lnTo>
                    <a:pt x="38" y="6"/>
                  </a:lnTo>
                  <a:lnTo>
                    <a:pt x="2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28"/>
                  </a:lnTo>
                  <a:lnTo>
                    <a:pt x="10" y="48"/>
                  </a:lnTo>
                  <a:lnTo>
                    <a:pt x="20" y="72"/>
                  </a:lnTo>
                  <a:lnTo>
                    <a:pt x="26" y="86"/>
                  </a:lnTo>
                  <a:lnTo>
                    <a:pt x="36" y="98"/>
                  </a:lnTo>
                  <a:lnTo>
                    <a:pt x="46" y="110"/>
                  </a:lnTo>
                  <a:lnTo>
                    <a:pt x="58" y="122"/>
                  </a:lnTo>
                  <a:lnTo>
                    <a:pt x="74" y="134"/>
                  </a:lnTo>
                  <a:lnTo>
                    <a:pt x="90" y="142"/>
                  </a:lnTo>
                  <a:lnTo>
                    <a:pt x="110" y="150"/>
                  </a:lnTo>
                  <a:lnTo>
                    <a:pt x="132" y="156"/>
                  </a:lnTo>
                  <a:lnTo>
                    <a:pt x="132" y="156"/>
                  </a:lnTo>
                  <a:lnTo>
                    <a:pt x="126" y="156"/>
                  </a:lnTo>
                  <a:lnTo>
                    <a:pt x="114" y="160"/>
                  </a:lnTo>
                  <a:lnTo>
                    <a:pt x="96" y="168"/>
                  </a:lnTo>
                  <a:lnTo>
                    <a:pt x="74" y="180"/>
                  </a:lnTo>
                  <a:lnTo>
                    <a:pt x="62" y="188"/>
                  </a:lnTo>
                  <a:lnTo>
                    <a:pt x="50" y="200"/>
                  </a:lnTo>
                  <a:lnTo>
                    <a:pt x="40" y="212"/>
                  </a:lnTo>
                  <a:lnTo>
                    <a:pt x="30" y="226"/>
                  </a:lnTo>
                  <a:lnTo>
                    <a:pt x="20" y="242"/>
                  </a:lnTo>
                  <a:lnTo>
                    <a:pt x="12" y="262"/>
                  </a:lnTo>
                  <a:lnTo>
                    <a:pt x="6" y="284"/>
                  </a:lnTo>
                  <a:lnTo>
                    <a:pt x="0" y="308"/>
                  </a:lnTo>
                  <a:lnTo>
                    <a:pt x="0" y="308"/>
                  </a:lnTo>
                  <a:lnTo>
                    <a:pt x="20" y="306"/>
                  </a:lnTo>
                  <a:lnTo>
                    <a:pt x="40" y="302"/>
                  </a:lnTo>
                  <a:lnTo>
                    <a:pt x="64" y="292"/>
                  </a:lnTo>
                  <a:lnTo>
                    <a:pt x="78" y="286"/>
                  </a:lnTo>
                  <a:lnTo>
                    <a:pt x="90" y="276"/>
                  </a:lnTo>
                  <a:lnTo>
                    <a:pt x="102" y="266"/>
                  </a:lnTo>
                  <a:lnTo>
                    <a:pt x="114" y="254"/>
                  </a:lnTo>
                  <a:lnTo>
                    <a:pt x="126" y="240"/>
                  </a:lnTo>
                  <a:lnTo>
                    <a:pt x="136" y="222"/>
                  </a:lnTo>
                  <a:lnTo>
                    <a:pt x="144" y="20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6" y="202"/>
                  </a:lnTo>
                  <a:lnTo>
                    <a:pt x="166" y="226"/>
                  </a:lnTo>
                  <a:lnTo>
                    <a:pt x="180" y="250"/>
                  </a:lnTo>
                  <a:lnTo>
                    <a:pt x="190" y="264"/>
                  </a:lnTo>
                  <a:lnTo>
                    <a:pt x="200" y="276"/>
                  </a:lnTo>
                  <a:lnTo>
                    <a:pt x="212" y="286"/>
                  </a:lnTo>
                  <a:lnTo>
                    <a:pt x="226" y="296"/>
                  </a:lnTo>
                  <a:lnTo>
                    <a:pt x="242" y="304"/>
                  </a:lnTo>
                  <a:lnTo>
                    <a:pt x="258" y="308"/>
                  </a:lnTo>
                  <a:lnTo>
                    <a:pt x="276" y="310"/>
                  </a:lnTo>
                  <a:lnTo>
                    <a:pt x="296" y="310"/>
                  </a:lnTo>
                  <a:lnTo>
                    <a:pt x="296" y="310"/>
                  </a:lnTo>
                  <a:lnTo>
                    <a:pt x="296" y="304"/>
                  </a:lnTo>
                  <a:lnTo>
                    <a:pt x="296" y="290"/>
                  </a:lnTo>
                  <a:lnTo>
                    <a:pt x="292" y="268"/>
                  </a:lnTo>
                  <a:lnTo>
                    <a:pt x="288" y="256"/>
                  </a:lnTo>
                  <a:lnTo>
                    <a:pt x="284" y="244"/>
                  </a:lnTo>
                  <a:lnTo>
                    <a:pt x="278" y="230"/>
                  </a:lnTo>
                  <a:lnTo>
                    <a:pt x="270" y="218"/>
                  </a:lnTo>
                  <a:lnTo>
                    <a:pt x="258" y="204"/>
                  </a:lnTo>
                  <a:lnTo>
                    <a:pt x="246" y="192"/>
                  </a:lnTo>
                  <a:lnTo>
                    <a:pt x="232" y="182"/>
                  </a:lnTo>
                  <a:lnTo>
                    <a:pt x="214" y="172"/>
                  </a:lnTo>
                  <a:lnTo>
                    <a:pt x="192" y="164"/>
                  </a:lnTo>
                  <a:lnTo>
                    <a:pt x="168" y="158"/>
                  </a:lnTo>
                  <a:lnTo>
                    <a:pt x="168" y="158"/>
                  </a:lnTo>
                  <a:lnTo>
                    <a:pt x="174" y="156"/>
                  </a:lnTo>
                  <a:lnTo>
                    <a:pt x="190" y="152"/>
                  </a:lnTo>
                  <a:lnTo>
                    <a:pt x="210" y="144"/>
                  </a:lnTo>
                  <a:lnTo>
                    <a:pt x="222" y="138"/>
                  </a:lnTo>
                  <a:lnTo>
                    <a:pt x="234" y="130"/>
                  </a:lnTo>
                  <a:lnTo>
                    <a:pt x="246" y="122"/>
                  </a:lnTo>
                  <a:lnTo>
                    <a:pt x="258" y="110"/>
                  </a:lnTo>
                  <a:lnTo>
                    <a:pt x="270" y="98"/>
                  </a:lnTo>
                  <a:lnTo>
                    <a:pt x="280" y="82"/>
                  </a:lnTo>
                  <a:lnTo>
                    <a:pt x="288" y="66"/>
                  </a:lnTo>
                  <a:lnTo>
                    <a:pt x="294" y="46"/>
                  </a:lnTo>
                  <a:lnTo>
                    <a:pt x="298" y="24"/>
                  </a:lnTo>
                  <a:lnTo>
                    <a:pt x="300" y="0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DBC8E8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55" name="Freeform 283"/>
            <p:cNvSpPr>
              <a:spLocks/>
            </p:cNvSpPr>
            <p:nvPr userDrawn="1"/>
          </p:nvSpPr>
          <p:spPr bwMode="auto">
            <a:xfrm>
              <a:off x="4567" y="1828"/>
              <a:ext cx="72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14" y="72"/>
                </a:cxn>
                <a:cxn ang="0">
                  <a:pos x="24" y="70"/>
                </a:cxn>
                <a:cxn ang="0">
                  <a:pos x="36" y="64"/>
                </a:cxn>
                <a:cxn ang="0">
                  <a:pos x="48" y="58"/>
                </a:cxn>
                <a:cxn ang="0">
                  <a:pos x="60" y="46"/>
                </a:cxn>
                <a:cxn ang="0">
                  <a:pos x="72" y="32"/>
                </a:cxn>
                <a:cxn ang="0">
                  <a:pos x="72" y="32"/>
                </a:cxn>
                <a:cxn ang="0">
                  <a:pos x="60" y="18"/>
                </a:cxn>
                <a:cxn ang="0">
                  <a:pos x="50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6"/>
                </a:cxn>
                <a:cxn ang="0">
                  <a:pos x="22" y="24"/>
                </a:cxn>
                <a:cxn ang="0">
                  <a:pos x="14" y="36"/>
                </a:cxn>
                <a:cxn ang="0">
                  <a:pos x="8" y="48"/>
                </a:cxn>
                <a:cxn ang="0">
                  <a:pos x="2" y="60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w="72" h="74">
                  <a:moveTo>
                    <a:pt x="0" y="74"/>
                  </a:move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4" y="70"/>
                  </a:lnTo>
                  <a:lnTo>
                    <a:pt x="36" y="64"/>
                  </a:lnTo>
                  <a:lnTo>
                    <a:pt x="48" y="58"/>
                  </a:lnTo>
                  <a:lnTo>
                    <a:pt x="60" y="46"/>
                  </a:lnTo>
                  <a:lnTo>
                    <a:pt x="72" y="32"/>
                  </a:lnTo>
                  <a:lnTo>
                    <a:pt x="72" y="32"/>
                  </a:lnTo>
                  <a:lnTo>
                    <a:pt x="60" y="18"/>
                  </a:lnTo>
                  <a:lnTo>
                    <a:pt x="50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6"/>
                  </a:lnTo>
                  <a:lnTo>
                    <a:pt x="22" y="24"/>
                  </a:lnTo>
                  <a:lnTo>
                    <a:pt x="14" y="36"/>
                  </a:lnTo>
                  <a:lnTo>
                    <a:pt x="8" y="48"/>
                  </a:lnTo>
                  <a:lnTo>
                    <a:pt x="2" y="6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56" name="Freeform 284"/>
            <p:cNvSpPr>
              <a:spLocks/>
            </p:cNvSpPr>
            <p:nvPr userDrawn="1"/>
          </p:nvSpPr>
          <p:spPr bwMode="auto">
            <a:xfrm>
              <a:off x="4449" y="1830"/>
              <a:ext cx="74" cy="72"/>
            </a:xfrm>
            <a:custGeom>
              <a:avLst/>
              <a:gdLst/>
              <a:ahLst/>
              <a:cxnLst>
                <a:cxn ang="0">
                  <a:pos x="74" y="72"/>
                </a:cxn>
                <a:cxn ang="0">
                  <a:pos x="74" y="72"/>
                </a:cxn>
                <a:cxn ang="0">
                  <a:pos x="74" y="64"/>
                </a:cxn>
                <a:cxn ang="0">
                  <a:pos x="74" y="56"/>
                </a:cxn>
                <a:cxn ang="0">
                  <a:pos x="70" y="48"/>
                </a:cxn>
                <a:cxn ang="0">
                  <a:pos x="66" y="36"/>
                </a:cxn>
                <a:cxn ang="0">
                  <a:pos x="58" y="24"/>
                </a:cxn>
                <a:cxn ang="0">
                  <a:pos x="48" y="12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18" y="12"/>
                </a:cxn>
                <a:cxn ang="0">
                  <a:pos x="8" y="22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8" y="36"/>
                </a:cxn>
                <a:cxn ang="0">
                  <a:pos x="26" y="50"/>
                </a:cxn>
                <a:cxn ang="0">
                  <a:pos x="38" y="58"/>
                </a:cxn>
                <a:cxn ang="0">
                  <a:pos x="50" y="64"/>
                </a:cxn>
                <a:cxn ang="0">
                  <a:pos x="62" y="70"/>
                </a:cxn>
                <a:cxn ang="0">
                  <a:pos x="74" y="72"/>
                </a:cxn>
                <a:cxn ang="0">
                  <a:pos x="74" y="72"/>
                </a:cxn>
              </a:cxnLst>
              <a:rect l="0" t="0" r="r" b="b"/>
              <a:pathLst>
                <a:path w="74" h="72">
                  <a:moveTo>
                    <a:pt x="74" y="72"/>
                  </a:moveTo>
                  <a:lnTo>
                    <a:pt x="74" y="72"/>
                  </a:lnTo>
                  <a:lnTo>
                    <a:pt x="74" y="64"/>
                  </a:lnTo>
                  <a:lnTo>
                    <a:pt x="74" y="56"/>
                  </a:lnTo>
                  <a:lnTo>
                    <a:pt x="70" y="48"/>
                  </a:lnTo>
                  <a:lnTo>
                    <a:pt x="66" y="36"/>
                  </a:lnTo>
                  <a:lnTo>
                    <a:pt x="58" y="24"/>
                  </a:lnTo>
                  <a:lnTo>
                    <a:pt x="48" y="1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18" y="12"/>
                  </a:lnTo>
                  <a:lnTo>
                    <a:pt x="8" y="22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8" y="36"/>
                  </a:lnTo>
                  <a:lnTo>
                    <a:pt x="26" y="50"/>
                  </a:lnTo>
                  <a:lnTo>
                    <a:pt x="38" y="58"/>
                  </a:lnTo>
                  <a:lnTo>
                    <a:pt x="50" y="64"/>
                  </a:lnTo>
                  <a:lnTo>
                    <a:pt x="62" y="70"/>
                  </a:lnTo>
                  <a:lnTo>
                    <a:pt x="74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57" name="Freeform 285"/>
            <p:cNvSpPr>
              <a:spLocks/>
            </p:cNvSpPr>
            <p:nvPr userDrawn="1"/>
          </p:nvSpPr>
          <p:spPr bwMode="auto">
            <a:xfrm>
              <a:off x="4451" y="1950"/>
              <a:ext cx="72" cy="74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0"/>
                </a:cxn>
                <a:cxn ang="0">
                  <a:pos x="72" y="6"/>
                </a:cxn>
                <a:cxn ang="0">
                  <a:pos x="70" y="14"/>
                </a:cxn>
                <a:cxn ang="0">
                  <a:pos x="68" y="24"/>
                </a:cxn>
                <a:cxn ang="0">
                  <a:pos x="64" y="36"/>
                </a:cxn>
                <a:cxn ang="0">
                  <a:pos x="58" y="48"/>
                </a:cxn>
                <a:cxn ang="0">
                  <a:pos x="48" y="60"/>
                </a:cxn>
                <a:cxn ang="0">
                  <a:pos x="34" y="74"/>
                </a:cxn>
                <a:cxn ang="0">
                  <a:pos x="34" y="74"/>
                </a:cxn>
                <a:cxn ang="0">
                  <a:pos x="18" y="62"/>
                </a:cxn>
                <a:cxn ang="0">
                  <a:pos x="8" y="52"/>
                </a:cxn>
                <a:cxn ang="0">
                  <a:pos x="0" y="44"/>
                </a:cxn>
                <a:cxn ang="0">
                  <a:pos x="0" y="44"/>
                </a:cxn>
                <a:cxn ang="0">
                  <a:pos x="6" y="38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48" y="8"/>
                </a:cxn>
                <a:cxn ang="0">
                  <a:pos x="60" y="2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72" h="74">
                  <a:moveTo>
                    <a:pt x="72" y="0"/>
                  </a:moveTo>
                  <a:lnTo>
                    <a:pt x="72" y="0"/>
                  </a:lnTo>
                  <a:lnTo>
                    <a:pt x="72" y="6"/>
                  </a:lnTo>
                  <a:lnTo>
                    <a:pt x="70" y="14"/>
                  </a:lnTo>
                  <a:lnTo>
                    <a:pt x="68" y="24"/>
                  </a:lnTo>
                  <a:lnTo>
                    <a:pt x="64" y="36"/>
                  </a:lnTo>
                  <a:lnTo>
                    <a:pt x="58" y="48"/>
                  </a:lnTo>
                  <a:lnTo>
                    <a:pt x="48" y="60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18" y="62"/>
                  </a:lnTo>
                  <a:lnTo>
                    <a:pt x="8" y="5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6" y="38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48" y="8"/>
                  </a:lnTo>
                  <a:lnTo>
                    <a:pt x="60" y="2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58" name="Freeform 286"/>
            <p:cNvSpPr>
              <a:spLocks/>
            </p:cNvSpPr>
            <p:nvPr userDrawn="1"/>
          </p:nvSpPr>
          <p:spPr bwMode="auto">
            <a:xfrm>
              <a:off x="4561" y="1948"/>
              <a:ext cx="76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2" y="14"/>
                </a:cxn>
                <a:cxn ang="0">
                  <a:pos x="4" y="24"/>
                </a:cxn>
                <a:cxn ang="0">
                  <a:pos x="10" y="34"/>
                </a:cxn>
                <a:cxn ang="0">
                  <a:pos x="18" y="46"/>
                </a:cxn>
                <a:cxn ang="0">
                  <a:pos x="28" y="58"/>
                </a:cxn>
                <a:cxn ang="0">
                  <a:pos x="44" y="70"/>
                </a:cxn>
                <a:cxn ang="0">
                  <a:pos x="44" y="70"/>
                </a:cxn>
                <a:cxn ang="0">
                  <a:pos x="58" y="58"/>
                </a:cxn>
                <a:cxn ang="0">
                  <a:pos x="68" y="48"/>
                </a:cxn>
                <a:cxn ang="0">
                  <a:pos x="76" y="38"/>
                </a:cxn>
                <a:cxn ang="0">
                  <a:pos x="76" y="38"/>
                </a:cxn>
                <a:cxn ang="0">
                  <a:pos x="68" y="32"/>
                </a:cxn>
                <a:cxn ang="0">
                  <a:pos x="50" y="18"/>
                </a:cxn>
                <a:cxn ang="0">
                  <a:pos x="38" y="12"/>
                </a:cxn>
                <a:cxn ang="0">
                  <a:pos x="26" y="6"/>
                </a:cxn>
                <a:cxn ang="0">
                  <a:pos x="1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6" h="70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" y="14"/>
                  </a:lnTo>
                  <a:lnTo>
                    <a:pt x="4" y="24"/>
                  </a:lnTo>
                  <a:lnTo>
                    <a:pt x="10" y="34"/>
                  </a:lnTo>
                  <a:lnTo>
                    <a:pt x="18" y="46"/>
                  </a:lnTo>
                  <a:lnTo>
                    <a:pt x="28" y="58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58" y="58"/>
                  </a:lnTo>
                  <a:lnTo>
                    <a:pt x="68" y="48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68" y="32"/>
                  </a:lnTo>
                  <a:lnTo>
                    <a:pt x="50" y="18"/>
                  </a:lnTo>
                  <a:lnTo>
                    <a:pt x="38" y="12"/>
                  </a:lnTo>
                  <a:lnTo>
                    <a:pt x="26" y="6"/>
                  </a:lnTo>
                  <a:lnTo>
                    <a:pt x="1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59" name="Freeform 287"/>
            <p:cNvSpPr>
              <a:spLocks/>
            </p:cNvSpPr>
            <p:nvPr userDrawn="1"/>
          </p:nvSpPr>
          <p:spPr bwMode="auto">
            <a:xfrm>
              <a:off x="4475" y="1780"/>
              <a:ext cx="144" cy="14"/>
            </a:xfrm>
            <a:custGeom>
              <a:avLst/>
              <a:gdLst/>
              <a:ahLst/>
              <a:cxnLst>
                <a:cxn ang="0">
                  <a:pos x="144" y="12"/>
                </a:cxn>
                <a:cxn ang="0">
                  <a:pos x="144" y="12"/>
                </a:cxn>
                <a:cxn ang="0">
                  <a:pos x="132" y="8"/>
                </a:cxn>
                <a:cxn ang="0">
                  <a:pos x="118" y="4"/>
                </a:cxn>
                <a:cxn ang="0">
                  <a:pos x="100" y="2"/>
                </a:cxn>
                <a:cxn ang="0">
                  <a:pos x="80" y="0"/>
                </a:cxn>
                <a:cxn ang="0">
                  <a:pos x="54" y="0"/>
                </a:cxn>
                <a:cxn ang="0">
                  <a:pos x="28" y="4"/>
                </a:cxn>
                <a:cxn ang="0">
                  <a:pos x="14" y="10"/>
                </a:cxn>
                <a:cxn ang="0">
                  <a:pos x="0" y="14"/>
                </a:cxn>
                <a:cxn ang="0">
                  <a:pos x="144" y="12"/>
                </a:cxn>
              </a:cxnLst>
              <a:rect l="0" t="0" r="r" b="b"/>
              <a:pathLst>
                <a:path w="144" h="14">
                  <a:moveTo>
                    <a:pt x="144" y="12"/>
                  </a:moveTo>
                  <a:lnTo>
                    <a:pt x="144" y="12"/>
                  </a:lnTo>
                  <a:lnTo>
                    <a:pt x="132" y="8"/>
                  </a:lnTo>
                  <a:lnTo>
                    <a:pt x="118" y="4"/>
                  </a:lnTo>
                  <a:lnTo>
                    <a:pt x="100" y="2"/>
                  </a:lnTo>
                  <a:lnTo>
                    <a:pt x="80" y="0"/>
                  </a:lnTo>
                  <a:lnTo>
                    <a:pt x="54" y="0"/>
                  </a:lnTo>
                  <a:lnTo>
                    <a:pt x="28" y="4"/>
                  </a:lnTo>
                  <a:lnTo>
                    <a:pt x="14" y="10"/>
                  </a:lnTo>
                  <a:lnTo>
                    <a:pt x="0" y="14"/>
                  </a:lnTo>
                  <a:lnTo>
                    <a:pt x="144" y="12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60" name="Freeform 288"/>
            <p:cNvSpPr>
              <a:spLocks/>
            </p:cNvSpPr>
            <p:nvPr userDrawn="1"/>
          </p:nvSpPr>
          <p:spPr bwMode="auto">
            <a:xfrm>
              <a:off x="4475" y="1780"/>
              <a:ext cx="144" cy="14"/>
            </a:xfrm>
            <a:custGeom>
              <a:avLst/>
              <a:gdLst/>
              <a:ahLst/>
              <a:cxnLst>
                <a:cxn ang="0">
                  <a:pos x="144" y="12"/>
                </a:cxn>
                <a:cxn ang="0">
                  <a:pos x="144" y="12"/>
                </a:cxn>
                <a:cxn ang="0">
                  <a:pos x="132" y="8"/>
                </a:cxn>
                <a:cxn ang="0">
                  <a:pos x="118" y="4"/>
                </a:cxn>
                <a:cxn ang="0">
                  <a:pos x="100" y="2"/>
                </a:cxn>
                <a:cxn ang="0">
                  <a:pos x="80" y="0"/>
                </a:cxn>
                <a:cxn ang="0">
                  <a:pos x="54" y="0"/>
                </a:cxn>
                <a:cxn ang="0">
                  <a:pos x="28" y="4"/>
                </a:cxn>
                <a:cxn ang="0">
                  <a:pos x="14" y="10"/>
                </a:cxn>
                <a:cxn ang="0">
                  <a:pos x="0" y="14"/>
                </a:cxn>
              </a:cxnLst>
              <a:rect l="0" t="0" r="r" b="b"/>
              <a:pathLst>
                <a:path w="144" h="14">
                  <a:moveTo>
                    <a:pt x="144" y="12"/>
                  </a:moveTo>
                  <a:lnTo>
                    <a:pt x="144" y="12"/>
                  </a:lnTo>
                  <a:lnTo>
                    <a:pt x="132" y="8"/>
                  </a:lnTo>
                  <a:lnTo>
                    <a:pt x="118" y="4"/>
                  </a:lnTo>
                  <a:lnTo>
                    <a:pt x="100" y="2"/>
                  </a:lnTo>
                  <a:lnTo>
                    <a:pt x="80" y="0"/>
                  </a:lnTo>
                  <a:lnTo>
                    <a:pt x="54" y="0"/>
                  </a:lnTo>
                  <a:lnTo>
                    <a:pt x="28" y="4"/>
                  </a:lnTo>
                  <a:lnTo>
                    <a:pt x="14" y="10"/>
                  </a:lnTo>
                  <a:lnTo>
                    <a:pt x="0" y="14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61" name="Freeform 289"/>
            <p:cNvSpPr>
              <a:spLocks/>
            </p:cNvSpPr>
            <p:nvPr userDrawn="1"/>
          </p:nvSpPr>
          <p:spPr bwMode="auto">
            <a:xfrm>
              <a:off x="4477" y="2054"/>
              <a:ext cx="128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0" y="4"/>
                </a:cxn>
                <a:cxn ang="0">
                  <a:pos x="22" y="10"/>
                </a:cxn>
                <a:cxn ang="0">
                  <a:pos x="36" y="14"/>
                </a:cxn>
                <a:cxn ang="0">
                  <a:pos x="56" y="16"/>
                </a:cxn>
                <a:cxn ang="0">
                  <a:pos x="76" y="16"/>
                </a:cxn>
                <a:cxn ang="0">
                  <a:pos x="102" y="12"/>
                </a:cxn>
                <a:cxn ang="0">
                  <a:pos x="114" y="8"/>
                </a:cxn>
                <a:cxn ang="0">
                  <a:pos x="128" y="2"/>
                </a:cxn>
                <a:cxn ang="0">
                  <a:pos x="0" y="0"/>
                </a:cxn>
              </a:cxnLst>
              <a:rect l="0" t="0" r="r" b="b"/>
              <a:pathLst>
                <a:path w="128" h="16">
                  <a:moveTo>
                    <a:pt x="0" y="0"/>
                  </a:moveTo>
                  <a:lnTo>
                    <a:pt x="0" y="0"/>
                  </a:lnTo>
                  <a:lnTo>
                    <a:pt x="10" y="4"/>
                  </a:lnTo>
                  <a:lnTo>
                    <a:pt x="22" y="10"/>
                  </a:lnTo>
                  <a:lnTo>
                    <a:pt x="36" y="14"/>
                  </a:lnTo>
                  <a:lnTo>
                    <a:pt x="56" y="16"/>
                  </a:lnTo>
                  <a:lnTo>
                    <a:pt x="76" y="16"/>
                  </a:lnTo>
                  <a:lnTo>
                    <a:pt x="102" y="12"/>
                  </a:lnTo>
                  <a:lnTo>
                    <a:pt x="114" y="8"/>
                  </a:lnTo>
                  <a:lnTo>
                    <a:pt x="128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62" name="Freeform 290"/>
            <p:cNvSpPr>
              <a:spLocks/>
            </p:cNvSpPr>
            <p:nvPr userDrawn="1"/>
          </p:nvSpPr>
          <p:spPr bwMode="auto">
            <a:xfrm>
              <a:off x="4477" y="2054"/>
              <a:ext cx="128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0" y="4"/>
                </a:cxn>
                <a:cxn ang="0">
                  <a:pos x="22" y="10"/>
                </a:cxn>
                <a:cxn ang="0">
                  <a:pos x="36" y="14"/>
                </a:cxn>
                <a:cxn ang="0">
                  <a:pos x="56" y="16"/>
                </a:cxn>
                <a:cxn ang="0">
                  <a:pos x="76" y="16"/>
                </a:cxn>
                <a:cxn ang="0">
                  <a:pos x="102" y="12"/>
                </a:cxn>
                <a:cxn ang="0">
                  <a:pos x="114" y="8"/>
                </a:cxn>
                <a:cxn ang="0">
                  <a:pos x="128" y="2"/>
                </a:cxn>
              </a:cxnLst>
              <a:rect l="0" t="0" r="r" b="b"/>
              <a:pathLst>
                <a:path w="128" h="16">
                  <a:moveTo>
                    <a:pt x="0" y="0"/>
                  </a:moveTo>
                  <a:lnTo>
                    <a:pt x="0" y="0"/>
                  </a:lnTo>
                  <a:lnTo>
                    <a:pt x="10" y="4"/>
                  </a:lnTo>
                  <a:lnTo>
                    <a:pt x="22" y="10"/>
                  </a:lnTo>
                  <a:lnTo>
                    <a:pt x="36" y="14"/>
                  </a:lnTo>
                  <a:lnTo>
                    <a:pt x="56" y="16"/>
                  </a:lnTo>
                  <a:lnTo>
                    <a:pt x="76" y="16"/>
                  </a:lnTo>
                  <a:lnTo>
                    <a:pt x="102" y="12"/>
                  </a:lnTo>
                  <a:lnTo>
                    <a:pt x="114" y="8"/>
                  </a:lnTo>
                  <a:lnTo>
                    <a:pt x="128" y="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63" name="Freeform 291"/>
            <p:cNvSpPr>
              <a:spLocks/>
            </p:cNvSpPr>
            <p:nvPr userDrawn="1"/>
          </p:nvSpPr>
          <p:spPr bwMode="auto">
            <a:xfrm>
              <a:off x="4665" y="1852"/>
              <a:ext cx="18" cy="13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0" y="136"/>
                </a:cxn>
                <a:cxn ang="0">
                  <a:pos x="6" y="126"/>
                </a:cxn>
                <a:cxn ang="0">
                  <a:pos x="10" y="112"/>
                </a:cxn>
                <a:cxn ang="0">
                  <a:pos x="14" y="96"/>
                </a:cxn>
                <a:cxn ang="0">
                  <a:pos x="18" y="76"/>
                </a:cxn>
                <a:cxn ang="0">
                  <a:pos x="18" y="52"/>
                </a:cxn>
                <a:cxn ang="0">
                  <a:pos x="16" y="28"/>
                </a:cxn>
                <a:cxn ang="0">
                  <a:pos x="8" y="0"/>
                </a:cxn>
                <a:cxn ang="0">
                  <a:pos x="0" y="136"/>
                </a:cxn>
              </a:cxnLst>
              <a:rect l="0" t="0" r="r" b="b"/>
              <a:pathLst>
                <a:path w="18" h="136">
                  <a:moveTo>
                    <a:pt x="0" y="136"/>
                  </a:moveTo>
                  <a:lnTo>
                    <a:pt x="0" y="136"/>
                  </a:lnTo>
                  <a:lnTo>
                    <a:pt x="6" y="126"/>
                  </a:lnTo>
                  <a:lnTo>
                    <a:pt x="10" y="112"/>
                  </a:lnTo>
                  <a:lnTo>
                    <a:pt x="14" y="96"/>
                  </a:lnTo>
                  <a:lnTo>
                    <a:pt x="18" y="76"/>
                  </a:lnTo>
                  <a:lnTo>
                    <a:pt x="18" y="52"/>
                  </a:lnTo>
                  <a:lnTo>
                    <a:pt x="16" y="28"/>
                  </a:lnTo>
                  <a:lnTo>
                    <a:pt x="8" y="0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64" name="Freeform 292"/>
            <p:cNvSpPr>
              <a:spLocks/>
            </p:cNvSpPr>
            <p:nvPr userDrawn="1"/>
          </p:nvSpPr>
          <p:spPr bwMode="auto">
            <a:xfrm>
              <a:off x="4665" y="1852"/>
              <a:ext cx="18" cy="13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0" y="136"/>
                </a:cxn>
                <a:cxn ang="0">
                  <a:pos x="6" y="126"/>
                </a:cxn>
                <a:cxn ang="0">
                  <a:pos x="10" y="112"/>
                </a:cxn>
                <a:cxn ang="0">
                  <a:pos x="14" y="96"/>
                </a:cxn>
                <a:cxn ang="0">
                  <a:pos x="18" y="76"/>
                </a:cxn>
                <a:cxn ang="0">
                  <a:pos x="18" y="52"/>
                </a:cxn>
                <a:cxn ang="0">
                  <a:pos x="16" y="28"/>
                </a:cxn>
                <a:cxn ang="0">
                  <a:pos x="8" y="0"/>
                </a:cxn>
              </a:cxnLst>
              <a:rect l="0" t="0" r="r" b="b"/>
              <a:pathLst>
                <a:path w="18" h="136">
                  <a:moveTo>
                    <a:pt x="0" y="136"/>
                  </a:moveTo>
                  <a:lnTo>
                    <a:pt x="0" y="136"/>
                  </a:lnTo>
                  <a:lnTo>
                    <a:pt x="6" y="126"/>
                  </a:lnTo>
                  <a:lnTo>
                    <a:pt x="10" y="112"/>
                  </a:lnTo>
                  <a:lnTo>
                    <a:pt x="14" y="96"/>
                  </a:lnTo>
                  <a:lnTo>
                    <a:pt x="18" y="76"/>
                  </a:lnTo>
                  <a:lnTo>
                    <a:pt x="18" y="52"/>
                  </a:lnTo>
                  <a:lnTo>
                    <a:pt x="16" y="28"/>
                  </a:lnTo>
                  <a:lnTo>
                    <a:pt x="8" y="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65" name="Freeform 293"/>
            <p:cNvSpPr>
              <a:spLocks/>
            </p:cNvSpPr>
            <p:nvPr userDrawn="1"/>
          </p:nvSpPr>
          <p:spPr bwMode="auto">
            <a:xfrm>
              <a:off x="4407" y="1856"/>
              <a:ext cx="16" cy="14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0" y="10"/>
                </a:cxn>
                <a:cxn ang="0">
                  <a:pos x="6" y="24"/>
                </a:cxn>
                <a:cxn ang="0">
                  <a:pos x="2" y="42"/>
                </a:cxn>
                <a:cxn ang="0">
                  <a:pos x="0" y="64"/>
                </a:cxn>
                <a:cxn ang="0">
                  <a:pos x="0" y="86"/>
                </a:cxn>
                <a:cxn ang="0">
                  <a:pos x="6" y="112"/>
                </a:cxn>
                <a:cxn ang="0">
                  <a:pos x="10" y="126"/>
                </a:cxn>
                <a:cxn ang="0">
                  <a:pos x="16" y="140"/>
                </a:cxn>
                <a:cxn ang="0">
                  <a:pos x="14" y="0"/>
                </a:cxn>
              </a:cxnLst>
              <a:rect l="0" t="0" r="r" b="b"/>
              <a:pathLst>
                <a:path w="16" h="140">
                  <a:moveTo>
                    <a:pt x="14" y="0"/>
                  </a:moveTo>
                  <a:lnTo>
                    <a:pt x="14" y="0"/>
                  </a:lnTo>
                  <a:lnTo>
                    <a:pt x="10" y="10"/>
                  </a:lnTo>
                  <a:lnTo>
                    <a:pt x="6" y="24"/>
                  </a:lnTo>
                  <a:lnTo>
                    <a:pt x="2" y="42"/>
                  </a:lnTo>
                  <a:lnTo>
                    <a:pt x="0" y="64"/>
                  </a:lnTo>
                  <a:lnTo>
                    <a:pt x="0" y="86"/>
                  </a:lnTo>
                  <a:lnTo>
                    <a:pt x="6" y="112"/>
                  </a:lnTo>
                  <a:lnTo>
                    <a:pt x="10" y="126"/>
                  </a:lnTo>
                  <a:lnTo>
                    <a:pt x="16" y="14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66" name="Freeform 294"/>
            <p:cNvSpPr>
              <a:spLocks/>
            </p:cNvSpPr>
            <p:nvPr userDrawn="1"/>
          </p:nvSpPr>
          <p:spPr bwMode="auto">
            <a:xfrm>
              <a:off x="4407" y="1856"/>
              <a:ext cx="16" cy="14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0" y="10"/>
                </a:cxn>
                <a:cxn ang="0">
                  <a:pos x="6" y="24"/>
                </a:cxn>
                <a:cxn ang="0">
                  <a:pos x="2" y="42"/>
                </a:cxn>
                <a:cxn ang="0">
                  <a:pos x="0" y="64"/>
                </a:cxn>
                <a:cxn ang="0">
                  <a:pos x="0" y="86"/>
                </a:cxn>
                <a:cxn ang="0">
                  <a:pos x="6" y="112"/>
                </a:cxn>
                <a:cxn ang="0">
                  <a:pos x="10" y="126"/>
                </a:cxn>
                <a:cxn ang="0">
                  <a:pos x="16" y="140"/>
                </a:cxn>
              </a:cxnLst>
              <a:rect l="0" t="0" r="r" b="b"/>
              <a:pathLst>
                <a:path w="16" h="140">
                  <a:moveTo>
                    <a:pt x="14" y="0"/>
                  </a:moveTo>
                  <a:lnTo>
                    <a:pt x="14" y="0"/>
                  </a:lnTo>
                  <a:lnTo>
                    <a:pt x="10" y="10"/>
                  </a:lnTo>
                  <a:lnTo>
                    <a:pt x="6" y="24"/>
                  </a:lnTo>
                  <a:lnTo>
                    <a:pt x="2" y="42"/>
                  </a:lnTo>
                  <a:lnTo>
                    <a:pt x="0" y="64"/>
                  </a:lnTo>
                  <a:lnTo>
                    <a:pt x="0" y="86"/>
                  </a:lnTo>
                  <a:lnTo>
                    <a:pt x="6" y="112"/>
                  </a:lnTo>
                  <a:lnTo>
                    <a:pt x="10" y="126"/>
                  </a:lnTo>
                  <a:lnTo>
                    <a:pt x="16" y="14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67" name="Freeform 295"/>
            <p:cNvSpPr>
              <a:spLocks/>
            </p:cNvSpPr>
            <p:nvPr userDrawn="1"/>
          </p:nvSpPr>
          <p:spPr bwMode="auto">
            <a:xfrm>
              <a:off x="4505" y="2030"/>
              <a:ext cx="7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18" y="6"/>
                </a:cxn>
                <a:cxn ang="0">
                  <a:pos x="28" y="6"/>
                </a:cxn>
                <a:cxn ang="0">
                  <a:pos x="42" y="6"/>
                </a:cxn>
                <a:cxn ang="0">
                  <a:pos x="58" y="6"/>
                </a:cxn>
                <a:cxn ang="0">
                  <a:pos x="78" y="2"/>
                </a:cxn>
                <a:cxn ang="0">
                  <a:pos x="0" y="0"/>
                </a:cxn>
              </a:cxnLst>
              <a:rect l="0" t="0" r="r" b="b"/>
              <a:pathLst>
                <a:path w="78" h="6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8" y="6"/>
                  </a:lnTo>
                  <a:lnTo>
                    <a:pt x="28" y="6"/>
                  </a:lnTo>
                  <a:lnTo>
                    <a:pt x="42" y="6"/>
                  </a:lnTo>
                  <a:lnTo>
                    <a:pt x="58" y="6"/>
                  </a:lnTo>
                  <a:lnTo>
                    <a:pt x="78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68" name="Freeform 296"/>
            <p:cNvSpPr>
              <a:spLocks/>
            </p:cNvSpPr>
            <p:nvPr userDrawn="1"/>
          </p:nvSpPr>
          <p:spPr bwMode="auto">
            <a:xfrm>
              <a:off x="4505" y="2030"/>
              <a:ext cx="7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18" y="6"/>
                </a:cxn>
                <a:cxn ang="0">
                  <a:pos x="28" y="6"/>
                </a:cxn>
                <a:cxn ang="0">
                  <a:pos x="42" y="6"/>
                </a:cxn>
                <a:cxn ang="0">
                  <a:pos x="58" y="6"/>
                </a:cxn>
                <a:cxn ang="0">
                  <a:pos x="78" y="2"/>
                </a:cxn>
              </a:cxnLst>
              <a:rect l="0" t="0" r="r" b="b"/>
              <a:pathLst>
                <a:path w="78" h="6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8" y="6"/>
                  </a:lnTo>
                  <a:lnTo>
                    <a:pt x="28" y="6"/>
                  </a:lnTo>
                  <a:lnTo>
                    <a:pt x="42" y="6"/>
                  </a:lnTo>
                  <a:lnTo>
                    <a:pt x="58" y="6"/>
                  </a:lnTo>
                  <a:lnTo>
                    <a:pt x="78" y="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69" name="Freeform 297"/>
            <p:cNvSpPr>
              <a:spLocks/>
            </p:cNvSpPr>
            <p:nvPr userDrawn="1"/>
          </p:nvSpPr>
          <p:spPr bwMode="auto">
            <a:xfrm>
              <a:off x="4503" y="1810"/>
              <a:ext cx="92" cy="6"/>
            </a:xfrm>
            <a:custGeom>
              <a:avLst/>
              <a:gdLst/>
              <a:ahLst/>
              <a:cxnLst>
                <a:cxn ang="0">
                  <a:pos x="92" y="6"/>
                </a:cxn>
                <a:cxn ang="0">
                  <a:pos x="92" y="6"/>
                </a:cxn>
                <a:cxn ang="0">
                  <a:pos x="86" y="4"/>
                </a:cxn>
                <a:cxn ang="0">
                  <a:pos x="70" y="0"/>
                </a:cxn>
                <a:cxn ang="0">
                  <a:pos x="56" y="0"/>
                </a:cxn>
                <a:cxn ang="0">
                  <a:pos x="40" y="0"/>
                </a:cxn>
                <a:cxn ang="0">
                  <a:pos x="22" y="2"/>
                </a:cxn>
                <a:cxn ang="0">
                  <a:pos x="0" y="6"/>
                </a:cxn>
                <a:cxn ang="0">
                  <a:pos x="92" y="6"/>
                </a:cxn>
              </a:cxnLst>
              <a:rect l="0" t="0" r="r" b="b"/>
              <a:pathLst>
                <a:path w="92" h="6">
                  <a:moveTo>
                    <a:pt x="92" y="6"/>
                  </a:moveTo>
                  <a:lnTo>
                    <a:pt x="92" y="6"/>
                  </a:lnTo>
                  <a:lnTo>
                    <a:pt x="86" y="4"/>
                  </a:lnTo>
                  <a:lnTo>
                    <a:pt x="70" y="0"/>
                  </a:lnTo>
                  <a:lnTo>
                    <a:pt x="56" y="0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0" y="6"/>
                  </a:lnTo>
                  <a:lnTo>
                    <a:pt x="92" y="6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70" name="Freeform 298"/>
            <p:cNvSpPr>
              <a:spLocks/>
            </p:cNvSpPr>
            <p:nvPr userDrawn="1"/>
          </p:nvSpPr>
          <p:spPr bwMode="auto">
            <a:xfrm>
              <a:off x="4503" y="1810"/>
              <a:ext cx="92" cy="6"/>
            </a:xfrm>
            <a:custGeom>
              <a:avLst/>
              <a:gdLst/>
              <a:ahLst/>
              <a:cxnLst>
                <a:cxn ang="0">
                  <a:pos x="92" y="6"/>
                </a:cxn>
                <a:cxn ang="0">
                  <a:pos x="92" y="6"/>
                </a:cxn>
                <a:cxn ang="0">
                  <a:pos x="86" y="4"/>
                </a:cxn>
                <a:cxn ang="0">
                  <a:pos x="70" y="0"/>
                </a:cxn>
                <a:cxn ang="0">
                  <a:pos x="56" y="0"/>
                </a:cxn>
                <a:cxn ang="0">
                  <a:pos x="40" y="0"/>
                </a:cxn>
                <a:cxn ang="0">
                  <a:pos x="22" y="2"/>
                </a:cxn>
                <a:cxn ang="0">
                  <a:pos x="0" y="6"/>
                </a:cxn>
              </a:cxnLst>
              <a:rect l="0" t="0" r="r" b="b"/>
              <a:pathLst>
                <a:path w="92" h="6">
                  <a:moveTo>
                    <a:pt x="92" y="6"/>
                  </a:moveTo>
                  <a:lnTo>
                    <a:pt x="92" y="6"/>
                  </a:lnTo>
                  <a:lnTo>
                    <a:pt x="86" y="4"/>
                  </a:lnTo>
                  <a:lnTo>
                    <a:pt x="70" y="0"/>
                  </a:lnTo>
                  <a:lnTo>
                    <a:pt x="56" y="0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0" y="6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71" name="Freeform 299"/>
            <p:cNvSpPr>
              <a:spLocks/>
            </p:cNvSpPr>
            <p:nvPr userDrawn="1"/>
          </p:nvSpPr>
          <p:spPr bwMode="auto">
            <a:xfrm>
              <a:off x="4647" y="1884"/>
              <a:ext cx="8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84"/>
                </a:cxn>
                <a:cxn ang="0">
                  <a:pos x="2" y="80"/>
                </a:cxn>
                <a:cxn ang="0">
                  <a:pos x="6" y="64"/>
                </a:cxn>
                <a:cxn ang="0">
                  <a:pos x="8" y="54"/>
                </a:cxn>
                <a:cxn ang="0">
                  <a:pos x="8" y="38"/>
                </a:cxn>
                <a:cxn ang="0">
                  <a:pos x="8" y="20"/>
                </a:cxn>
                <a:cxn ang="0">
                  <a:pos x="6" y="0"/>
                </a:cxn>
                <a:cxn ang="0">
                  <a:pos x="0" y="84"/>
                </a:cxn>
              </a:cxnLst>
              <a:rect l="0" t="0" r="r" b="b"/>
              <a:pathLst>
                <a:path w="8" h="84">
                  <a:moveTo>
                    <a:pt x="0" y="84"/>
                  </a:moveTo>
                  <a:lnTo>
                    <a:pt x="0" y="84"/>
                  </a:lnTo>
                  <a:lnTo>
                    <a:pt x="2" y="80"/>
                  </a:lnTo>
                  <a:lnTo>
                    <a:pt x="6" y="64"/>
                  </a:lnTo>
                  <a:lnTo>
                    <a:pt x="8" y="54"/>
                  </a:lnTo>
                  <a:lnTo>
                    <a:pt x="8" y="38"/>
                  </a:lnTo>
                  <a:lnTo>
                    <a:pt x="8" y="20"/>
                  </a:lnTo>
                  <a:lnTo>
                    <a:pt x="6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72" name="Freeform 300"/>
            <p:cNvSpPr>
              <a:spLocks/>
            </p:cNvSpPr>
            <p:nvPr userDrawn="1"/>
          </p:nvSpPr>
          <p:spPr bwMode="auto">
            <a:xfrm>
              <a:off x="4647" y="1884"/>
              <a:ext cx="8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84"/>
                </a:cxn>
                <a:cxn ang="0">
                  <a:pos x="2" y="80"/>
                </a:cxn>
                <a:cxn ang="0">
                  <a:pos x="6" y="64"/>
                </a:cxn>
                <a:cxn ang="0">
                  <a:pos x="8" y="54"/>
                </a:cxn>
                <a:cxn ang="0">
                  <a:pos x="8" y="38"/>
                </a:cxn>
                <a:cxn ang="0">
                  <a:pos x="8" y="20"/>
                </a:cxn>
                <a:cxn ang="0">
                  <a:pos x="6" y="0"/>
                </a:cxn>
              </a:cxnLst>
              <a:rect l="0" t="0" r="r" b="b"/>
              <a:pathLst>
                <a:path w="8" h="84">
                  <a:moveTo>
                    <a:pt x="0" y="84"/>
                  </a:moveTo>
                  <a:lnTo>
                    <a:pt x="0" y="84"/>
                  </a:lnTo>
                  <a:lnTo>
                    <a:pt x="2" y="80"/>
                  </a:lnTo>
                  <a:lnTo>
                    <a:pt x="6" y="64"/>
                  </a:lnTo>
                  <a:lnTo>
                    <a:pt x="8" y="54"/>
                  </a:lnTo>
                  <a:lnTo>
                    <a:pt x="8" y="38"/>
                  </a:lnTo>
                  <a:lnTo>
                    <a:pt x="8" y="20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73" name="Freeform 301"/>
            <p:cNvSpPr>
              <a:spLocks/>
            </p:cNvSpPr>
            <p:nvPr userDrawn="1"/>
          </p:nvSpPr>
          <p:spPr bwMode="auto">
            <a:xfrm>
              <a:off x="4431" y="1876"/>
              <a:ext cx="8" cy="10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4" y="6"/>
                </a:cxn>
                <a:cxn ang="0">
                  <a:pos x="0" y="24"/>
                </a:cxn>
                <a:cxn ang="0">
                  <a:pos x="0" y="38"/>
                </a:cxn>
                <a:cxn ang="0">
                  <a:pos x="0" y="54"/>
                </a:cxn>
                <a:cxn ang="0">
                  <a:pos x="2" y="76"/>
                </a:cxn>
                <a:cxn ang="0">
                  <a:pos x="8" y="102"/>
                </a:cxn>
                <a:cxn ang="0">
                  <a:pos x="6" y="0"/>
                </a:cxn>
              </a:cxnLst>
              <a:rect l="0" t="0" r="r" b="b"/>
              <a:pathLst>
                <a:path w="8" h="102">
                  <a:moveTo>
                    <a:pt x="6" y="0"/>
                  </a:moveTo>
                  <a:lnTo>
                    <a:pt x="6" y="0"/>
                  </a:lnTo>
                  <a:lnTo>
                    <a:pt x="4" y="6"/>
                  </a:lnTo>
                  <a:lnTo>
                    <a:pt x="0" y="24"/>
                  </a:lnTo>
                  <a:lnTo>
                    <a:pt x="0" y="38"/>
                  </a:lnTo>
                  <a:lnTo>
                    <a:pt x="0" y="54"/>
                  </a:lnTo>
                  <a:lnTo>
                    <a:pt x="2" y="76"/>
                  </a:lnTo>
                  <a:lnTo>
                    <a:pt x="8" y="10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BC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74" name="Freeform 302"/>
            <p:cNvSpPr>
              <a:spLocks/>
            </p:cNvSpPr>
            <p:nvPr userDrawn="1"/>
          </p:nvSpPr>
          <p:spPr bwMode="auto">
            <a:xfrm>
              <a:off x="4431" y="1876"/>
              <a:ext cx="8" cy="10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4" y="6"/>
                </a:cxn>
                <a:cxn ang="0">
                  <a:pos x="0" y="24"/>
                </a:cxn>
                <a:cxn ang="0">
                  <a:pos x="0" y="38"/>
                </a:cxn>
                <a:cxn ang="0">
                  <a:pos x="0" y="54"/>
                </a:cxn>
                <a:cxn ang="0">
                  <a:pos x="2" y="76"/>
                </a:cxn>
                <a:cxn ang="0">
                  <a:pos x="8" y="102"/>
                </a:cxn>
              </a:cxnLst>
              <a:rect l="0" t="0" r="r" b="b"/>
              <a:pathLst>
                <a:path w="8" h="102">
                  <a:moveTo>
                    <a:pt x="6" y="0"/>
                  </a:moveTo>
                  <a:lnTo>
                    <a:pt x="6" y="0"/>
                  </a:lnTo>
                  <a:lnTo>
                    <a:pt x="4" y="6"/>
                  </a:lnTo>
                  <a:lnTo>
                    <a:pt x="0" y="24"/>
                  </a:lnTo>
                  <a:lnTo>
                    <a:pt x="0" y="38"/>
                  </a:lnTo>
                  <a:lnTo>
                    <a:pt x="0" y="54"/>
                  </a:lnTo>
                  <a:lnTo>
                    <a:pt x="2" y="76"/>
                  </a:lnTo>
                  <a:lnTo>
                    <a:pt x="8" y="102"/>
                  </a:lnTo>
                </a:path>
              </a:pathLst>
            </a:custGeom>
            <a:noFill/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75" name="Freeform 303"/>
            <p:cNvSpPr>
              <a:spLocks/>
            </p:cNvSpPr>
            <p:nvPr userDrawn="1"/>
          </p:nvSpPr>
          <p:spPr bwMode="auto">
            <a:xfrm>
              <a:off x="4447" y="1914"/>
              <a:ext cx="28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10" y="24"/>
                </a:cxn>
                <a:cxn ang="0">
                  <a:pos x="20" y="18"/>
                </a:cxn>
                <a:cxn ang="0">
                  <a:pos x="28" y="14"/>
                </a:cxn>
                <a:cxn ang="0">
                  <a:pos x="28" y="14"/>
                </a:cxn>
                <a:cxn ang="0">
                  <a:pos x="14" y="10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0" y="32"/>
                </a:cxn>
              </a:cxnLst>
              <a:rect l="0" t="0" r="r" b="b"/>
              <a:pathLst>
                <a:path w="28" h="32">
                  <a:moveTo>
                    <a:pt x="0" y="32"/>
                  </a:moveTo>
                  <a:lnTo>
                    <a:pt x="0" y="32"/>
                  </a:lnTo>
                  <a:lnTo>
                    <a:pt x="10" y="24"/>
                  </a:lnTo>
                  <a:lnTo>
                    <a:pt x="20" y="18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14" y="10"/>
                  </a:ln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76" name="Freeform 304"/>
            <p:cNvSpPr>
              <a:spLocks/>
            </p:cNvSpPr>
            <p:nvPr userDrawn="1"/>
          </p:nvSpPr>
          <p:spPr bwMode="auto">
            <a:xfrm>
              <a:off x="4527" y="1996"/>
              <a:ext cx="34" cy="28"/>
            </a:xfrm>
            <a:custGeom>
              <a:avLst/>
              <a:gdLst/>
              <a:ahLst/>
              <a:cxnLst>
                <a:cxn ang="0">
                  <a:pos x="34" y="28"/>
                </a:cxn>
                <a:cxn ang="0">
                  <a:pos x="34" y="28"/>
                </a:cxn>
                <a:cxn ang="0">
                  <a:pos x="26" y="18"/>
                </a:cxn>
                <a:cxn ang="0">
                  <a:pos x="20" y="1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14"/>
                </a:cxn>
                <a:cxn ang="0">
                  <a:pos x="6" y="24"/>
                </a:cxn>
                <a:cxn ang="0">
                  <a:pos x="4" y="26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16" y="28"/>
                </a:cxn>
                <a:cxn ang="0">
                  <a:pos x="26" y="28"/>
                </a:cxn>
                <a:cxn ang="0">
                  <a:pos x="34" y="28"/>
                </a:cxn>
                <a:cxn ang="0">
                  <a:pos x="34" y="28"/>
                </a:cxn>
              </a:cxnLst>
              <a:rect l="0" t="0" r="r" b="b"/>
              <a:pathLst>
                <a:path w="34" h="28">
                  <a:moveTo>
                    <a:pt x="34" y="28"/>
                  </a:moveTo>
                  <a:lnTo>
                    <a:pt x="34" y="28"/>
                  </a:lnTo>
                  <a:lnTo>
                    <a:pt x="26" y="18"/>
                  </a:lnTo>
                  <a:lnTo>
                    <a:pt x="20" y="1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14"/>
                  </a:lnTo>
                  <a:lnTo>
                    <a:pt x="6" y="24"/>
                  </a:lnTo>
                  <a:lnTo>
                    <a:pt x="4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6" y="28"/>
                  </a:lnTo>
                  <a:lnTo>
                    <a:pt x="26" y="28"/>
                  </a:lnTo>
                  <a:lnTo>
                    <a:pt x="34" y="28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77" name="Freeform 305"/>
            <p:cNvSpPr>
              <a:spLocks/>
            </p:cNvSpPr>
            <p:nvPr userDrawn="1"/>
          </p:nvSpPr>
          <p:spPr bwMode="auto">
            <a:xfrm>
              <a:off x="4613" y="1910"/>
              <a:ext cx="28" cy="3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18" y="8"/>
                </a:cxn>
                <a:cxn ang="0">
                  <a:pos x="8" y="14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12" y="22"/>
                </a:cxn>
                <a:cxn ang="0">
                  <a:pos x="22" y="28"/>
                </a:cxn>
                <a:cxn ang="0">
                  <a:pos x="24" y="30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8" y="18"/>
                </a:cxn>
                <a:cxn ang="0">
                  <a:pos x="28" y="8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28" h="34">
                  <a:moveTo>
                    <a:pt x="28" y="0"/>
                  </a:moveTo>
                  <a:lnTo>
                    <a:pt x="28" y="0"/>
                  </a:lnTo>
                  <a:lnTo>
                    <a:pt x="18" y="8"/>
                  </a:lnTo>
                  <a:lnTo>
                    <a:pt x="8" y="14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2" y="22"/>
                  </a:lnTo>
                  <a:lnTo>
                    <a:pt x="22" y="28"/>
                  </a:lnTo>
                  <a:lnTo>
                    <a:pt x="24" y="30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8" y="18"/>
                  </a:lnTo>
                  <a:lnTo>
                    <a:pt x="28" y="8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78" name="Freeform 306"/>
            <p:cNvSpPr>
              <a:spLocks/>
            </p:cNvSpPr>
            <p:nvPr userDrawn="1"/>
          </p:nvSpPr>
          <p:spPr bwMode="auto">
            <a:xfrm>
              <a:off x="4527" y="1826"/>
              <a:ext cx="32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8" y="10"/>
                </a:cxn>
                <a:cxn ang="0">
                  <a:pos x="14" y="20"/>
                </a:cxn>
                <a:cxn ang="0">
                  <a:pos x="18" y="28"/>
                </a:cxn>
                <a:cxn ang="0">
                  <a:pos x="18" y="28"/>
                </a:cxn>
                <a:cxn ang="0">
                  <a:pos x="22" y="14"/>
                </a:cxn>
                <a:cxn ang="0">
                  <a:pos x="28" y="6"/>
                </a:cxn>
                <a:cxn ang="0">
                  <a:pos x="30" y="2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1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lnTo>
                    <a:pt x="0" y="0"/>
                  </a:lnTo>
                  <a:lnTo>
                    <a:pt x="8" y="10"/>
                  </a:lnTo>
                  <a:lnTo>
                    <a:pt x="14" y="20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22" y="14"/>
                  </a:lnTo>
                  <a:lnTo>
                    <a:pt x="28" y="6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1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79" name="Freeform 307"/>
            <p:cNvSpPr>
              <a:spLocks/>
            </p:cNvSpPr>
            <p:nvPr userDrawn="1"/>
          </p:nvSpPr>
          <p:spPr bwMode="auto">
            <a:xfrm>
              <a:off x="4637" y="1796"/>
              <a:ext cx="40" cy="36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30" y="26"/>
                </a:cxn>
                <a:cxn ang="0">
                  <a:pos x="36" y="14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24" y="2"/>
                </a:cxn>
                <a:cxn ang="0">
                  <a:pos x="12" y="6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40" h="36">
                  <a:moveTo>
                    <a:pt x="0" y="10"/>
                  </a:moveTo>
                  <a:lnTo>
                    <a:pt x="0" y="10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30" y="26"/>
                  </a:lnTo>
                  <a:lnTo>
                    <a:pt x="36" y="14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24" y="2"/>
                  </a:lnTo>
                  <a:lnTo>
                    <a:pt x="12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80" name="Freeform 308"/>
            <p:cNvSpPr>
              <a:spLocks/>
            </p:cNvSpPr>
            <p:nvPr userDrawn="1"/>
          </p:nvSpPr>
          <p:spPr bwMode="auto">
            <a:xfrm>
              <a:off x="4629" y="2014"/>
              <a:ext cx="38" cy="3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2" y="30"/>
                </a:cxn>
                <a:cxn ang="0">
                  <a:pos x="24" y="34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34" y="22"/>
                </a:cxn>
                <a:cxn ang="0">
                  <a:pos x="30" y="10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38" h="38">
                  <a:moveTo>
                    <a:pt x="24" y="0"/>
                  </a:moveTo>
                  <a:lnTo>
                    <a:pt x="24" y="0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2" y="30"/>
                  </a:lnTo>
                  <a:lnTo>
                    <a:pt x="24" y="34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34" y="22"/>
                  </a:lnTo>
                  <a:lnTo>
                    <a:pt x="30" y="1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81" name="Freeform 309"/>
            <p:cNvSpPr>
              <a:spLocks/>
            </p:cNvSpPr>
            <p:nvPr userDrawn="1"/>
          </p:nvSpPr>
          <p:spPr bwMode="auto">
            <a:xfrm>
              <a:off x="4419" y="2018"/>
              <a:ext cx="40" cy="38"/>
            </a:xfrm>
            <a:custGeom>
              <a:avLst/>
              <a:gdLst/>
              <a:ahLst/>
              <a:cxnLst>
                <a:cxn ang="0">
                  <a:pos x="40" y="24"/>
                </a:cxn>
                <a:cxn ang="0">
                  <a:pos x="40" y="24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10"/>
                </a:cxn>
                <a:cxn ang="0">
                  <a:pos x="4" y="22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16" y="34"/>
                </a:cxn>
                <a:cxn ang="0">
                  <a:pos x="28" y="30"/>
                </a:cxn>
                <a:cxn ang="0">
                  <a:pos x="40" y="24"/>
                </a:cxn>
                <a:cxn ang="0">
                  <a:pos x="40" y="24"/>
                </a:cxn>
              </a:cxnLst>
              <a:rect l="0" t="0" r="r" b="b"/>
              <a:pathLst>
                <a:path w="40" h="38">
                  <a:moveTo>
                    <a:pt x="40" y="24"/>
                  </a:moveTo>
                  <a:lnTo>
                    <a:pt x="40" y="2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10"/>
                  </a:lnTo>
                  <a:lnTo>
                    <a:pt x="4" y="2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6" y="34"/>
                  </a:lnTo>
                  <a:lnTo>
                    <a:pt x="28" y="30"/>
                  </a:lnTo>
                  <a:lnTo>
                    <a:pt x="40" y="24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82" name="Freeform 310"/>
            <p:cNvSpPr>
              <a:spLocks/>
            </p:cNvSpPr>
            <p:nvPr userDrawn="1"/>
          </p:nvSpPr>
          <p:spPr bwMode="auto">
            <a:xfrm>
              <a:off x="4419" y="1794"/>
              <a:ext cx="38" cy="38"/>
            </a:xfrm>
            <a:custGeom>
              <a:avLst/>
              <a:gdLst/>
              <a:ahLst/>
              <a:cxnLst>
                <a:cxn ang="0">
                  <a:pos x="12" y="38"/>
                </a:cxn>
                <a:cxn ang="0">
                  <a:pos x="12" y="3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26" y="8"/>
                </a:cxn>
                <a:cxn ang="0">
                  <a:pos x="14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4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2" y="38"/>
                </a:cxn>
              </a:cxnLst>
              <a:rect l="0" t="0" r="r" b="b"/>
              <a:pathLst>
                <a:path w="38" h="38">
                  <a:moveTo>
                    <a:pt x="12" y="38"/>
                  </a:moveTo>
                  <a:lnTo>
                    <a:pt x="12" y="3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26" y="8"/>
                  </a:lnTo>
                  <a:lnTo>
                    <a:pt x="14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4"/>
                  </a:lnTo>
                  <a:lnTo>
                    <a:pt x="8" y="28"/>
                  </a:lnTo>
                  <a:lnTo>
                    <a:pt x="12" y="38"/>
                  </a:lnTo>
                  <a:lnTo>
                    <a:pt x="12" y="38"/>
                  </a:lnTo>
                  <a:close/>
                </a:path>
              </a:pathLst>
            </a:custGeom>
            <a:solidFill>
              <a:srgbClr val="F8F7F9"/>
            </a:solidFill>
            <a:ln w="12700">
              <a:solidFill>
                <a:srgbClr val="45157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11"/>
          <p:cNvGrpSpPr>
            <a:grpSpLocks/>
          </p:cNvGrpSpPr>
          <p:nvPr/>
        </p:nvGrpSpPr>
        <p:grpSpPr bwMode="auto">
          <a:xfrm>
            <a:off x="157163" y="2133600"/>
            <a:ext cx="512762" cy="493713"/>
            <a:chOff x="2174" y="1480"/>
            <a:chExt cx="1412" cy="1360"/>
          </a:xfrm>
        </p:grpSpPr>
        <p:sp>
          <p:nvSpPr>
            <p:cNvPr id="28984" name="AutoShape 312"/>
            <p:cNvSpPr>
              <a:spLocks noChangeAspect="1" noChangeArrowheads="1" noTextEdit="1"/>
            </p:cNvSpPr>
            <p:nvPr userDrawn="1"/>
          </p:nvSpPr>
          <p:spPr bwMode="auto">
            <a:xfrm>
              <a:off x="2174" y="1480"/>
              <a:ext cx="1412" cy="1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85" name="Rectangle 313"/>
            <p:cNvSpPr>
              <a:spLocks noChangeArrowheads="1"/>
            </p:cNvSpPr>
            <p:nvPr userDrawn="1"/>
          </p:nvSpPr>
          <p:spPr bwMode="auto">
            <a:xfrm>
              <a:off x="2186" y="1492"/>
              <a:ext cx="1388" cy="1336"/>
            </a:xfrm>
            <a:prstGeom prst="rect">
              <a:avLst/>
            </a:prstGeom>
            <a:solidFill>
              <a:srgbClr val="C6ACE5"/>
            </a:solidFill>
            <a:ln w="38100">
              <a:solidFill>
                <a:srgbClr val="460A7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86" name="Freeform 314"/>
            <p:cNvSpPr>
              <a:spLocks/>
            </p:cNvSpPr>
            <p:nvPr userDrawn="1"/>
          </p:nvSpPr>
          <p:spPr bwMode="auto">
            <a:xfrm>
              <a:off x="2246" y="1548"/>
              <a:ext cx="1272" cy="1232"/>
            </a:xfrm>
            <a:custGeom>
              <a:avLst/>
              <a:gdLst/>
              <a:ahLst/>
              <a:cxnLst>
                <a:cxn ang="0">
                  <a:pos x="1272" y="648"/>
                </a:cxn>
                <a:cxn ang="0">
                  <a:pos x="1260" y="740"/>
                </a:cxn>
                <a:cxn ang="0">
                  <a:pos x="1234" y="828"/>
                </a:cxn>
                <a:cxn ang="0">
                  <a:pos x="1198" y="910"/>
                </a:cxn>
                <a:cxn ang="0">
                  <a:pos x="1148" y="984"/>
                </a:cxn>
                <a:cxn ang="0">
                  <a:pos x="1090" y="1052"/>
                </a:cxn>
                <a:cxn ang="0">
                  <a:pos x="1022" y="1110"/>
                </a:cxn>
                <a:cxn ang="0">
                  <a:pos x="948" y="1158"/>
                </a:cxn>
                <a:cxn ang="0">
                  <a:pos x="866" y="1194"/>
                </a:cxn>
                <a:cxn ang="0">
                  <a:pos x="776" y="1220"/>
                </a:cxn>
                <a:cxn ang="0">
                  <a:pos x="684" y="1230"/>
                </a:cxn>
                <a:cxn ang="0">
                  <a:pos x="620" y="1232"/>
                </a:cxn>
                <a:cxn ang="0">
                  <a:pos x="526" y="1220"/>
                </a:cxn>
                <a:cxn ang="0">
                  <a:pos x="434" y="1196"/>
                </a:cxn>
                <a:cxn ang="0">
                  <a:pos x="350" y="1162"/>
                </a:cxn>
                <a:cxn ang="0">
                  <a:pos x="270" y="1116"/>
                </a:cxn>
                <a:cxn ang="0">
                  <a:pos x="198" y="1060"/>
                </a:cxn>
                <a:cxn ang="0">
                  <a:pos x="134" y="994"/>
                </a:cxn>
                <a:cxn ang="0">
                  <a:pos x="82" y="922"/>
                </a:cxn>
                <a:cxn ang="0">
                  <a:pos x="42" y="842"/>
                </a:cxn>
                <a:cxn ang="0">
                  <a:pos x="14" y="756"/>
                </a:cxn>
                <a:cxn ang="0">
                  <a:pos x="0" y="664"/>
                </a:cxn>
                <a:cxn ang="0">
                  <a:pos x="0" y="600"/>
                </a:cxn>
                <a:cxn ang="0">
                  <a:pos x="14" y="506"/>
                </a:cxn>
                <a:cxn ang="0">
                  <a:pos x="42" y="418"/>
                </a:cxn>
                <a:cxn ang="0">
                  <a:pos x="82" y="334"/>
                </a:cxn>
                <a:cxn ang="0">
                  <a:pos x="134" y="258"/>
                </a:cxn>
                <a:cxn ang="0">
                  <a:pos x="198" y="188"/>
                </a:cxn>
                <a:cxn ang="0">
                  <a:pos x="270" y="128"/>
                </a:cxn>
                <a:cxn ang="0">
                  <a:pos x="350" y="78"/>
                </a:cxn>
                <a:cxn ang="0">
                  <a:pos x="434" y="40"/>
                </a:cxn>
                <a:cxn ang="0">
                  <a:pos x="526" y="12"/>
                </a:cxn>
                <a:cxn ang="0">
                  <a:pos x="620" y="0"/>
                </a:cxn>
                <a:cxn ang="0">
                  <a:pos x="684" y="0"/>
                </a:cxn>
                <a:cxn ang="0">
                  <a:pos x="776" y="12"/>
                </a:cxn>
                <a:cxn ang="0">
                  <a:pos x="866" y="38"/>
                </a:cxn>
                <a:cxn ang="0">
                  <a:pos x="948" y="74"/>
                </a:cxn>
                <a:cxn ang="0">
                  <a:pos x="1022" y="122"/>
                </a:cxn>
                <a:cxn ang="0">
                  <a:pos x="1090" y="180"/>
                </a:cxn>
                <a:cxn ang="0">
                  <a:pos x="1148" y="248"/>
                </a:cxn>
                <a:cxn ang="0">
                  <a:pos x="1198" y="322"/>
                </a:cxn>
                <a:cxn ang="0">
                  <a:pos x="1234" y="404"/>
                </a:cxn>
                <a:cxn ang="0">
                  <a:pos x="1260" y="492"/>
                </a:cxn>
                <a:cxn ang="0">
                  <a:pos x="1272" y="584"/>
                </a:cxn>
              </a:cxnLst>
              <a:rect l="0" t="0" r="r" b="b"/>
              <a:pathLst>
                <a:path w="1272" h="1232">
                  <a:moveTo>
                    <a:pt x="1272" y="616"/>
                  </a:moveTo>
                  <a:lnTo>
                    <a:pt x="1272" y="616"/>
                  </a:lnTo>
                  <a:lnTo>
                    <a:pt x="1272" y="648"/>
                  </a:lnTo>
                  <a:lnTo>
                    <a:pt x="1268" y="678"/>
                  </a:lnTo>
                  <a:lnTo>
                    <a:pt x="1264" y="710"/>
                  </a:lnTo>
                  <a:lnTo>
                    <a:pt x="1260" y="740"/>
                  </a:lnTo>
                  <a:lnTo>
                    <a:pt x="1252" y="770"/>
                  </a:lnTo>
                  <a:lnTo>
                    <a:pt x="1244" y="798"/>
                  </a:lnTo>
                  <a:lnTo>
                    <a:pt x="1234" y="828"/>
                  </a:lnTo>
                  <a:lnTo>
                    <a:pt x="1224" y="856"/>
                  </a:lnTo>
                  <a:lnTo>
                    <a:pt x="1210" y="882"/>
                  </a:lnTo>
                  <a:lnTo>
                    <a:pt x="1198" y="910"/>
                  </a:lnTo>
                  <a:lnTo>
                    <a:pt x="1182" y="936"/>
                  </a:lnTo>
                  <a:lnTo>
                    <a:pt x="1166" y="960"/>
                  </a:lnTo>
                  <a:lnTo>
                    <a:pt x="1148" y="984"/>
                  </a:lnTo>
                  <a:lnTo>
                    <a:pt x="1130" y="1008"/>
                  </a:lnTo>
                  <a:lnTo>
                    <a:pt x="1110" y="1030"/>
                  </a:lnTo>
                  <a:lnTo>
                    <a:pt x="1090" y="1052"/>
                  </a:lnTo>
                  <a:lnTo>
                    <a:pt x="1068" y="1072"/>
                  </a:lnTo>
                  <a:lnTo>
                    <a:pt x="1046" y="1092"/>
                  </a:lnTo>
                  <a:lnTo>
                    <a:pt x="1022" y="1110"/>
                  </a:lnTo>
                  <a:lnTo>
                    <a:pt x="998" y="1126"/>
                  </a:lnTo>
                  <a:lnTo>
                    <a:pt x="974" y="1142"/>
                  </a:lnTo>
                  <a:lnTo>
                    <a:pt x="948" y="1158"/>
                  </a:lnTo>
                  <a:lnTo>
                    <a:pt x="920" y="1172"/>
                  </a:lnTo>
                  <a:lnTo>
                    <a:pt x="894" y="1184"/>
                  </a:lnTo>
                  <a:lnTo>
                    <a:pt x="866" y="1194"/>
                  </a:lnTo>
                  <a:lnTo>
                    <a:pt x="836" y="1204"/>
                  </a:lnTo>
                  <a:lnTo>
                    <a:pt x="806" y="1212"/>
                  </a:lnTo>
                  <a:lnTo>
                    <a:pt x="776" y="1220"/>
                  </a:lnTo>
                  <a:lnTo>
                    <a:pt x="746" y="1224"/>
                  </a:lnTo>
                  <a:lnTo>
                    <a:pt x="716" y="1228"/>
                  </a:lnTo>
                  <a:lnTo>
                    <a:pt x="684" y="1230"/>
                  </a:lnTo>
                  <a:lnTo>
                    <a:pt x="652" y="1232"/>
                  </a:lnTo>
                  <a:lnTo>
                    <a:pt x="652" y="1232"/>
                  </a:lnTo>
                  <a:lnTo>
                    <a:pt x="620" y="1232"/>
                  </a:lnTo>
                  <a:lnTo>
                    <a:pt x="588" y="1228"/>
                  </a:lnTo>
                  <a:lnTo>
                    <a:pt x="556" y="1226"/>
                  </a:lnTo>
                  <a:lnTo>
                    <a:pt x="526" y="1220"/>
                  </a:lnTo>
                  <a:lnTo>
                    <a:pt x="494" y="1214"/>
                  </a:lnTo>
                  <a:lnTo>
                    <a:pt x="464" y="1206"/>
                  </a:lnTo>
                  <a:lnTo>
                    <a:pt x="434" y="1196"/>
                  </a:lnTo>
                  <a:lnTo>
                    <a:pt x="406" y="1186"/>
                  </a:lnTo>
                  <a:lnTo>
                    <a:pt x="378" y="1174"/>
                  </a:lnTo>
                  <a:lnTo>
                    <a:pt x="350" y="1162"/>
                  </a:lnTo>
                  <a:lnTo>
                    <a:pt x="322" y="1146"/>
                  </a:lnTo>
                  <a:lnTo>
                    <a:pt x="296" y="1132"/>
                  </a:lnTo>
                  <a:lnTo>
                    <a:pt x="270" y="1116"/>
                  </a:lnTo>
                  <a:lnTo>
                    <a:pt x="244" y="1098"/>
                  </a:lnTo>
                  <a:lnTo>
                    <a:pt x="220" y="1080"/>
                  </a:lnTo>
                  <a:lnTo>
                    <a:pt x="198" y="1060"/>
                  </a:lnTo>
                  <a:lnTo>
                    <a:pt x="176" y="1038"/>
                  </a:lnTo>
                  <a:lnTo>
                    <a:pt x="154" y="1018"/>
                  </a:lnTo>
                  <a:lnTo>
                    <a:pt x="134" y="994"/>
                  </a:lnTo>
                  <a:lnTo>
                    <a:pt x="116" y="972"/>
                  </a:lnTo>
                  <a:lnTo>
                    <a:pt x="98" y="946"/>
                  </a:lnTo>
                  <a:lnTo>
                    <a:pt x="82" y="922"/>
                  </a:lnTo>
                  <a:lnTo>
                    <a:pt x="68" y="896"/>
                  </a:lnTo>
                  <a:lnTo>
                    <a:pt x="54" y="870"/>
                  </a:lnTo>
                  <a:lnTo>
                    <a:pt x="42" y="842"/>
                  </a:lnTo>
                  <a:lnTo>
                    <a:pt x="30" y="814"/>
                  </a:lnTo>
                  <a:lnTo>
                    <a:pt x="22" y="784"/>
                  </a:lnTo>
                  <a:lnTo>
                    <a:pt x="14" y="756"/>
                  </a:lnTo>
                  <a:lnTo>
                    <a:pt x="8" y="726"/>
                  </a:lnTo>
                  <a:lnTo>
                    <a:pt x="4" y="694"/>
                  </a:lnTo>
                  <a:lnTo>
                    <a:pt x="0" y="664"/>
                  </a:lnTo>
                  <a:lnTo>
                    <a:pt x="0" y="632"/>
                  </a:lnTo>
                  <a:lnTo>
                    <a:pt x="0" y="632"/>
                  </a:lnTo>
                  <a:lnTo>
                    <a:pt x="0" y="600"/>
                  </a:lnTo>
                  <a:lnTo>
                    <a:pt x="4" y="568"/>
                  </a:lnTo>
                  <a:lnTo>
                    <a:pt x="8" y="538"/>
                  </a:lnTo>
                  <a:lnTo>
                    <a:pt x="14" y="506"/>
                  </a:lnTo>
                  <a:lnTo>
                    <a:pt x="22" y="476"/>
                  </a:lnTo>
                  <a:lnTo>
                    <a:pt x="30" y="448"/>
                  </a:lnTo>
                  <a:lnTo>
                    <a:pt x="42" y="418"/>
                  </a:lnTo>
                  <a:lnTo>
                    <a:pt x="54" y="390"/>
                  </a:lnTo>
                  <a:lnTo>
                    <a:pt x="68" y="362"/>
                  </a:lnTo>
                  <a:lnTo>
                    <a:pt x="82" y="334"/>
                  </a:lnTo>
                  <a:lnTo>
                    <a:pt x="98" y="308"/>
                  </a:lnTo>
                  <a:lnTo>
                    <a:pt x="116" y="282"/>
                  </a:lnTo>
                  <a:lnTo>
                    <a:pt x="134" y="258"/>
                  </a:lnTo>
                  <a:lnTo>
                    <a:pt x="154" y="234"/>
                  </a:lnTo>
                  <a:lnTo>
                    <a:pt x="176" y="210"/>
                  </a:lnTo>
                  <a:lnTo>
                    <a:pt x="198" y="188"/>
                  </a:lnTo>
                  <a:lnTo>
                    <a:pt x="220" y="168"/>
                  </a:lnTo>
                  <a:lnTo>
                    <a:pt x="244" y="146"/>
                  </a:lnTo>
                  <a:lnTo>
                    <a:pt x="270" y="128"/>
                  </a:lnTo>
                  <a:lnTo>
                    <a:pt x="296" y="110"/>
                  </a:lnTo>
                  <a:lnTo>
                    <a:pt x="322" y="94"/>
                  </a:lnTo>
                  <a:lnTo>
                    <a:pt x="350" y="78"/>
                  </a:lnTo>
                  <a:lnTo>
                    <a:pt x="378" y="64"/>
                  </a:lnTo>
                  <a:lnTo>
                    <a:pt x="406" y="50"/>
                  </a:lnTo>
                  <a:lnTo>
                    <a:pt x="434" y="40"/>
                  </a:lnTo>
                  <a:lnTo>
                    <a:pt x="464" y="28"/>
                  </a:lnTo>
                  <a:lnTo>
                    <a:pt x="494" y="20"/>
                  </a:lnTo>
                  <a:lnTo>
                    <a:pt x="526" y="12"/>
                  </a:lnTo>
                  <a:lnTo>
                    <a:pt x="556" y="8"/>
                  </a:lnTo>
                  <a:lnTo>
                    <a:pt x="588" y="4"/>
                  </a:lnTo>
                  <a:lnTo>
                    <a:pt x="620" y="0"/>
                  </a:lnTo>
                  <a:lnTo>
                    <a:pt x="652" y="0"/>
                  </a:lnTo>
                  <a:lnTo>
                    <a:pt x="652" y="0"/>
                  </a:lnTo>
                  <a:lnTo>
                    <a:pt x="684" y="0"/>
                  </a:lnTo>
                  <a:lnTo>
                    <a:pt x="716" y="2"/>
                  </a:lnTo>
                  <a:lnTo>
                    <a:pt x="746" y="6"/>
                  </a:lnTo>
                  <a:lnTo>
                    <a:pt x="776" y="12"/>
                  </a:lnTo>
                  <a:lnTo>
                    <a:pt x="806" y="20"/>
                  </a:lnTo>
                  <a:lnTo>
                    <a:pt x="836" y="28"/>
                  </a:lnTo>
                  <a:lnTo>
                    <a:pt x="866" y="38"/>
                  </a:lnTo>
                  <a:lnTo>
                    <a:pt x="894" y="48"/>
                  </a:lnTo>
                  <a:lnTo>
                    <a:pt x="920" y="60"/>
                  </a:lnTo>
                  <a:lnTo>
                    <a:pt x="948" y="74"/>
                  </a:lnTo>
                  <a:lnTo>
                    <a:pt x="974" y="88"/>
                  </a:lnTo>
                  <a:lnTo>
                    <a:pt x="998" y="104"/>
                  </a:lnTo>
                  <a:lnTo>
                    <a:pt x="1022" y="122"/>
                  </a:lnTo>
                  <a:lnTo>
                    <a:pt x="1046" y="140"/>
                  </a:lnTo>
                  <a:lnTo>
                    <a:pt x="1068" y="160"/>
                  </a:lnTo>
                  <a:lnTo>
                    <a:pt x="1090" y="180"/>
                  </a:lnTo>
                  <a:lnTo>
                    <a:pt x="1110" y="202"/>
                  </a:lnTo>
                  <a:lnTo>
                    <a:pt x="1130" y="224"/>
                  </a:lnTo>
                  <a:lnTo>
                    <a:pt x="1148" y="248"/>
                  </a:lnTo>
                  <a:lnTo>
                    <a:pt x="1166" y="272"/>
                  </a:lnTo>
                  <a:lnTo>
                    <a:pt x="1182" y="296"/>
                  </a:lnTo>
                  <a:lnTo>
                    <a:pt x="1198" y="322"/>
                  </a:lnTo>
                  <a:lnTo>
                    <a:pt x="1210" y="348"/>
                  </a:lnTo>
                  <a:lnTo>
                    <a:pt x="1224" y="376"/>
                  </a:lnTo>
                  <a:lnTo>
                    <a:pt x="1234" y="404"/>
                  </a:lnTo>
                  <a:lnTo>
                    <a:pt x="1244" y="432"/>
                  </a:lnTo>
                  <a:lnTo>
                    <a:pt x="1252" y="462"/>
                  </a:lnTo>
                  <a:lnTo>
                    <a:pt x="1260" y="492"/>
                  </a:lnTo>
                  <a:lnTo>
                    <a:pt x="1264" y="522"/>
                  </a:lnTo>
                  <a:lnTo>
                    <a:pt x="1268" y="552"/>
                  </a:lnTo>
                  <a:lnTo>
                    <a:pt x="1272" y="584"/>
                  </a:lnTo>
                  <a:lnTo>
                    <a:pt x="1272" y="616"/>
                  </a:lnTo>
                  <a:lnTo>
                    <a:pt x="1272" y="616"/>
                  </a:lnTo>
                  <a:close/>
                </a:path>
              </a:pathLst>
            </a:custGeom>
            <a:solidFill>
              <a:srgbClr val="C7ABDD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87" name="Freeform 315"/>
            <p:cNvSpPr>
              <a:spLocks/>
            </p:cNvSpPr>
            <p:nvPr userDrawn="1"/>
          </p:nvSpPr>
          <p:spPr bwMode="auto">
            <a:xfrm>
              <a:off x="2350" y="1636"/>
              <a:ext cx="1084" cy="1064"/>
            </a:xfrm>
            <a:custGeom>
              <a:avLst/>
              <a:gdLst/>
              <a:ahLst/>
              <a:cxnLst>
                <a:cxn ang="0">
                  <a:pos x="1084" y="558"/>
                </a:cxn>
                <a:cxn ang="0">
                  <a:pos x="1074" y="638"/>
                </a:cxn>
                <a:cxn ang="0">
                  <a:pos x="1052" y="712"/>
                </a:cxn>
                <a:cxn ang="0">
                  <a:pos x="1018" y="782"/>
                </a:cxn>
                <a:cxn ang="0">
                  <a:pos x="976" y="848"/>
                </a:cxn>
                <a:cxn ang="0">
                  <a:pos x="926" y="906"/>
                </a:cxn>
                <a:cxn ang="0">
                  <a:pos x="868" y="956"/>
                </a:cxn>
                <a:cxn ang="0">
                  <a:pos x="802" y="998"/>
                </a:cxn>
                <a:cxn ang="0">
                  <a:pos x="730" y="1030"/>
                </a:cxn>
                <a:cxn ang="0">
                  <a:pos x="652" y="1052"/>
                </a:cxn>
                <a:cxn ang="0">
                  <a:pos x="570" y="1064"/>
                </a:cxn>
                <a:cxn ang="0">
                  <a:pos x="514" y="1064"/>
                </a:cxn>
                <a:cxn ang="0">
                  <a:pos x="434" y="1052"/>
                </a:cxn>
                <a:cxn ang="0">
                  <a:pos x="356" y="1032"/>
                </a:cxn>
                <a:cxn ang="0">
                  <a:pos x="284" y="1000"/>
                </a:cxn>
                <a:cxn ang="0">
                  <a:pos x="218" y="958"/>
                </a:cxn>
                <a:cxn ang="0">
                  <a:pos x="160" y="908"/>
                </a:cxn>
                <a:cxn ang="0">
                  <a:pos x="108" y="850"/>
                </a:cxn>
                <a:cxn ang="0">
                  <a:pos x="66" y="786"/>
                </a:cxn>
                <a:cxn ang="0">
                  <a:pos x="34" y="714"/>
                </a:cxn>
                <a:cxn ang="0">
                  <a:pos x="12" y="640"/>
                </a:cxn>
                <a:cxn ang="0">
                  <a:pos x="2" y="560"/>
                </a:cxn>
                <a:cxn ang="0">
                  <a:pos x="2" y="504"/>
                </a:cxn>
                <a:cxn ang="0">
                  <a:pos x="12" y="424"/>
                </a:cxn>
                <a:cxn ang="0">
                  <a:pos x="34" y="348"/>
                </a:cxn>
                <a:cxn ang="0">
                  <a:pos x="66" y="278"/>
                </a:cxn>
                <a:cxn ang="0">
                  <a:pos x="108" y="214"/>
                </a:cxn>
                <a:cxn ang="0">
                  <a:pos x="160" y="156"/>
                </a:cxn>
                <a:cxn ang="0">
                  <a:pos x="218" y="106"/>
                </a:cxn>
                <a:cxn ang="0">
                  <a:pos x="284" y="64"/>
                </a:cxn>
                <a:cxn ang="0">
                  <a:pos x="356" y="32"/>
                </a:cxn>
                <a:cxn ang="0">
                  <a:pos x="434" y="10"/>
                </a:cxn>
                <a:cxn ang="0">
                  <a:pos x="514" y="0"/>
                </a:cxn>
                <a:cxn ang="0">
                  <a:pos x="570" y="0"/>
                </a:cxn>
                <a:cxn ang="0">
                  <a:pos x="652" y="10"/>
                </a:cxn>
                <a:cxn ang="0">
                  <a:pos x="728" y="32"/>
                </a:cxn>
                <a:cxn ang="0">
                  <a:pos x="800" y="64"/>
                </a:cxn>
                <a:cxn ang="0">
                  <a:pos x="866" y="106"/>
                </a:cxn>
                <a:cxn ang="0">
                  <a:pos x="926" y="156"/>
                </a:cxn>
                <a:cxn ang="0">
                  <a:pos x="976" y="214"/>
                </a:cxn>
                <a:cxn ang="0">
                  <a:pos x="1018" y="278"/>
                </a:cxn>
                <a:cxn ang="0">
                  <a:pos x="1052" y="348"/>
                </a:cxn>
                <a:cxn ang="0">
                  <a:pos x="1074" y="424"/>
                </a:cxn>
                <a:cxn ang="0">
                  <a:pos x="1084" y="504"/>
                </a:cxn>
              </a:cxnLst>
              <a:rect l="0" t="0" r="r" b="b"/>
              <a:pathLst>
                <a:path w="1084" h="1064">
                  <a:moveTo>
                    <a:pt x="1084" y="532"/>
                  </a:moveTo>
                  <a:lnTo>
                    <a:pt x="1084" y="532"/>
                  </a:lnTo>
                  <a:lnTo>
                    <a:pt x="1084" y="558"/>
                  </a:lnTo>
                  <a:lnTo>
                    <a:pt x="1082" y="586"/>
                  </a:lnTo>
                  <a:lnTo>
                    <a:pt x="1078" y="612"/>
                  </a:lnTo>
                  <a:lnTo>
                    <a:pt x="1074" y="638"/>
                  </a:lnTo>
                  <a:lnTo>
                    <a:pt x="1068" y="662"/>
                  </a:lnTo>
                  <a:lnTo>
                    <a:pt x="1060" y="688"/>
                  </a:lnTo>
                  <a:lnTo>
                    <a:pt x="1052" y="712"/>
                  </a:lnTo>
                  <a:lnTo>
                    <a:pt x="1042" y="736"/>
                  </a:lnTo>
                  <a:lnTo>
                    <a:pt x="1030" y="760"/>
                  </a:lnTo>
                  <a:lnTo>
                    <a:pt x="1018" y="782"/>
                  </a:lnTo>
                  <a:lnTo>
                    <a:pt x="1006" y="804"/>
                  </a:lnTo>
                  <a:lnTo>
                    <a:pt x="992" y="826"/>
                  </a:lnTo>
                  <a:lnTo>
                    <a:pt x="976" y="848"/>
                  </a:lnTo>
                  <a:lnTo>
                    <a:pt x="960" y="868"/>
                  </a:lnTo>
                  <a:lnTo>
                    <a:pt x="944" y="886"/>
                  </a:lnTo>
                  <a:lnTo>
                    <a:pt x="926" y="906"/>
                  </a:lnTo>
                  <a:lnTo>
                    <a:pt x="908" y="924"/>
                  </a:lnTo>
                  <a:lnTo>
                    <a:pt x="888" y="940"/>
                  </a:lnTo>
                  <a:lnTo>
                    <a:pt x="868" y="956"/>
                  </a:lnTo>
                  <a:lnTo>
                    <a:pt x="846" y="972"/>
                  </a:lnTo>
                  <a:lnTo>
                    <a:pt x="824" y="986"/>
                  </a:lnTo>
                  <a:lnTo>
                    <a:pt x="802" y="998"/>
                  </a:lnTo>
                  <a:lnTo>
                    <a:pt x="778" y="1010"/>
                  </a:lnTo>
                  <a:lnTo>
                    <a:pt x="754" y="1022"/>
                  </a:lnTo>
                  <a:lnTo>
                    <a:pt x="730" y="1030"/>
                  </a:lnTo>
                  <a:lnTo>
                    <a:pt x="704" y="1040"/>
                  </a:lnTo>
                  <a:lnTo>
                    <a:pt x="678" y="1046"/>
                  </a:lnTo>
                  <a:lnTo>
                    <a:pt x="652" y="1052"/>
                  </a:lnTo>
                  <a:lnTo>
                    <a:pt x="626" y="1058"/>
                  </a:lnTo>
                  <a:lnTo>
                    <a:pt x="598" y="1060"/>
                  </a:lnTo>
                  <a:lnTo>
                    <a:pt x="570" y="1064"/>
                  </a:lnTo>
                  <a:lnTo>
                    <a:pt x="542" y="1064"/>
                  </a:lnTo>
                  <a:lnTo>
                    <a:pt x="542" y="1064"/>
                  </a:lnTo>
                  <a:lnTo>
                    <a:pt x="514" y="1064"/>
                  </a:lnTo>
                  <a:lnTo>
                    <a:pt x="488" y="1062"/>
                  </a:lnTo>
                  <a:lnTo>
                    <a:pt x="460" y="1058"/>
                  </a:lnTo>
                  <a:lnTo>
                    <a:pt x="434" y="1052"/>
                  </a:lnTo>
                  <a:lnTo>
                    <a:pt x="408" y="1048"/>
                  </a:lnTo>
                  <a:lnTo>
                    <a:pt x="382" y="1040"/>
                  </a:lnTo>
                  <a:lnTo>
                    <a:pt x="356" y="1032"/>
                  </a:lnTo>
                  <a:lnTo>
                    <a:pt x="332" y="1022"/>
                  </a:lnTo>
                  <a:lnTo>
                    <a:pt x="308" y="1012"/>
                  </a:lnTo>
                  <a:lnTo>
                    <a:pt x="284" y="1000"/>
                  </a:lnTo>
                  <a:lnTo>
                    <a:pt x="262" y="986"/>
                  </a:lnTo>
                  <a:lnTo>
                    <a:pt x="240" y="972"/>
                  </a:lnTo>
                  <a:lnTo>
                    <a:pt x="218" y="958"/>
                  </a:lnTo>
                  <a:lnTo>
                    <a:pt x="198" y="942"/>
                  </a:lnTo>
                  <a:lnTo>
                    <a:pt x="178" y="926"/>
                  </a:lnTo>
                  <a:lnTo>
                    <a:pt x="160" y="908"/>
                  </a:lnTo>
                  <a:lnTo>
                    <a:pt x="142" y="890"/>
                  </a:lnTo>
                  <a:lnTo>
                    <a:pt x="124" y="870"/>
                  </a:lnTo>
                  <a:lnTo>
                    <a:pt x="108" y="850"/>
                  </a:lnTo>
                  <a:lnTo>
                    <a:pt x="94" y="830"/>
                  </a:lnTo>
                  <a:lnTo>
                    <a:pt x="80" y="808"/>
                  </a:lnTo>
                  <a:lnTo>
                    <a:pt x="66" y="786"/>
                  </a:lnTo>
                  <a:lnTo>
                    <a:pt x="54" y="762"/>
                  </a:lnTo>
                  <a:lnTo>
                    <a:pt x="44" y="738"/>
                  </a:lnTo>
                  <a:lnTo>
                    <a:pt x="34" y="714"/>
                  </a:lnTo>
                  <a:lnTo>
                    <a:pt x="26" y="690"/>
                  </a:lnTo>
                  <a:lnTo>
                    <a:pt x="18" y="664"/>
                  </a:lnTo>
                  <a:lnTo>
                    <a:pt x="12" y="640"/>
                  </a:lnTo>
                  <a:lnTo>
                    <a:pt x="8" y="612"/>
                  </a:lnTo>
                  <a:lnTo>
                    <a:pt x="4" y="586"/>
                  </a:lnTo>
                  <a:lnTo>
                    <a:pt x="2" y="560"/>
                  </a:lnTo>
                  <a:lnTo>
                    <a:pt x="0" y="532"/>
                  </a:lnTo>
                  <a:lnTo>
                    <a:pt x="0" y="532"/>
                  </a:lnTo>
                  <a:lnTo>
                    <a:pt x="2" y="504"/>
                  </a:lnTo>
                  <a:lnTo>
                    <a:pt x="4" y="478"/>
                  </a:lnTo>
                  <a:lnTo>
                    <a:pt x="8" y="450"/>
                  </a:lnTo>
                  <a:lnTo>
                    <a:pt x="12" y="424"/>
                  </a:lnTo>
                  <a:lnTo>
                    <a:pt x="18" y="398"/>
                  </a:lnTo>
                  <a:lnTo>
                    <a:pt x="26" y="374"/>
                  </a:lnTo>
                  <a:lnTo>
                    <a:pt x="34" y="348"/>
                  </a:lnTo>
                  <a:lnTo>
                    <a:pt x="44" y="324"/>
                  </a:lnTo>
                  <a:lnTo>
                    <a:pt x="54" y="302"/>
                  </a:lnTo>
                  <a:lnTo>
                    <a:pt x="66" y="278"/>
                  </a:lnTo>
                  <a:lnTo>
                    <a:pt x="80" y="256"/>
                  </a:lnTo>
                  <a:lnTo>
                    <a:pt x="94" y="234"/>
                  </a:lnTo>
                  <a:lnTo>
                    <a:pt x="108" y="214"/>
                  </a:lnTo>
                  <a:lnTo>
                    <a:pt x="124" y="194"/>
                  </a:lnTo>
                  <a:lnTo>
                    <a:pt x="142" y="174"/>
                  </a:lnTo>
                  <a:lnTo>
                    <a:pt x="160" y="156"/>
                  </a:lnTo>
                  <a:lnTo>
                    <a:pt x="178" y="138"/>
                  </a:lnTo>
                  <a:lnTo>
                    <a:pt x="198" y="122"/>
                  </a:lnTo>
                  <a:lnTo>
                    <a:pt x="218" y="106"/>
                  </a:lnTo>
                  <a:lnTo>
                    <a:pt x="240" y="90"/>
                  </a:lnTo>
                  <a:lnTo>
                    <a:pt x="262" y="76"/>
                  </a:lnTo>
                  <a:lnTo>
                    <a:pt x="284" y="64"/>
                  </a:lnTo>
                  <a:lnTo>
                    <a:pt x="308" y="52"/>
                  </a:lnTo>
                  <a:lnTo>
                    <a:pt x="332" y="42"/>
                  </a:lnTo>
                  <a:lnTo>
                    <a:pt x="356" y="32"/>
                  </a:lnTo>
                  <a:lnTo>
                    <a:pt x="382" y="24"/>
                  </a:lnTo>
                  <a:lnTo>
                    <a:pt x="408" y="16"/>
                  </a:lnTo>
                  <a:lnTo>
                    <a:pt x="434" y="10"/>
                  </a:lnTo>
                  <a:lnTo>
                    <a:pt x="460" y="6"/>
                  </a:lnTo>
                  <a:lnTo>
                    <a:pt x="488" y="2"/>
                  </a:lnTo>
                  <a:lnTo>
                    <a:pt x="514" y="0"/>
                  </a:lnTo>
                  <a:lnTo>
                    <a:pt x="542" y="0"/>
                  </a:lnTo>
                  <a:lnTo>
                    <a:pt x="542" y="0"/>
                  </a:lnTo>
                  <a:lnTo>
                    <a:pt x="570" y="0"/>
                  </a:lnTo>
                  <a:lnTo>
                    <a:pt x="598" y="2"/>
                  </a:lnTo>
                  <a:lnTo>
                    <a:pt x="624" y="6"/>
                  </a:lnTo>
                  <a:lnTo>
                    <a:pt x="652" y="10"/>
                  </a:lnTo>
                  <a:lnTo>
                    <a:pt x="678" y="16"/>
                  </a:lnTo>
                  <a:lnTo>
                    <a:pt x="704" y="24"/>
                  </a:lnTo>
                  <a:lnTo>
                    <a:pt x="728" y="32"/>
                  </a:lnTo>
                  <a:lnTo>
                    <a:pt x="754" y="42"/>
                  </a:lnTo>
                  <a:lnTo>
                    <a:pt x="778" y="52"/>
                  </a:lnTo>
                  <a:lnTo>
                    <a:pt x="800" y="64"/>
                  </a:lnTo>
                  <a:lnTo>
                    <a:pt x="824" y="76"/>
                  </a:lnTo>
                  <a:lnTo>
                    <a:pt x="846" y="90"/>
                  </a:lnTo>
                  <a:lnTo>
                    <a:pt x="866" y="106"/>
                  </a:lnTo>
                  <a:lnTo>
                    <a:pt x="886" y="122"/>
                  </a:lnTo>
                  <a:lnTo>
                    <a:pt x="906" y="138"/>
                  </a:lnTo>
                  <a:lnTo>
                    <a:pt x="926" y="156"/>
                  </a:lnTo>
                  <a:lnTo>
                    <a:pt x="944" y="174"/>
                  </a:lnTo>
                  <a:lnTo>
                    <a:pt x="960" y="194"/>
                  </a:lnTo>
                  <a:lnTo>
                    <a:pt x="976" y="214"/>
                  </a:lnTo>
                  <a:lnTo>
                    <a:pt x="992" y="234"/>
                  </a:lnTo>
                  <a:lnTo>
                    <a:pt x="1006" y="256"/>
                  </a:lnTo>
                  <a:lnTo>
                    <a:pt x="1018" y="278"/>
                  </a:lnTo>
                  <a:lnTo>
                    <a:pt x="1030" y="302"/>
                  </a:lnTo>
                  <a:lnTo>
                    <a:pt x="1042" y="324"/>
                  </a:lnTo>
                  <a:lnTo>
                    <a:pt x="1052" y="348"/>
                  </a:lnTo>
                  <a:lnTo>
                    <a:pt x="1060" y="374"/>
                  </a:lnTo>
                  <a:lnTo>
                    <a:pt x="1066" y="398"/>
                  </a:lnTo>
                  <a:lnTo>
                    <a:pt x="1074" y="424"/>
                  </a:lnTo>
                  <a:lnTo>
                    <a:pt x="1078" y="450"/>
                  </a:lnTo>
                  <a:lnTo>
                    <a:pt x="1082" y="478"/>
                  </a:lnTo>
                  <a:lnTo>
                    <a:pt x="1084" y="504"/>
                  </a:lnTo>
                  <a:lnTo>
                    <a:pt x="1084" y="532"/>
                  </a:lnTo>
                  <a:lnTo>
                    <a:pt x="1084" y="532"/>
                  </a:lnTo>
                  <a:close/>
                </a:path>
              </a:pathLst>
            </a:custGeom>
            <a:solidFill>
              <a:srgbClr val="F6F4F9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88" name="Freeform 316"/>
            <p:cNvSpPr>
              <a:spLocks/>
            </p:cNvSpPr>
            <p:nvPr userDrawn="1"/>
          </p:nvSpPr>
          <p:spPr bwMode="auto">
            <a:xfrm>
              <a:off x="2346" y="1660"/>
              <a:ext cx="1072" cy="1020"/>
            </a:xfrm>
            <a:custGeom>
              <a:avLst/>
              <a:gdLst/>
              <a:ahLst/>
              <a:cxnLst>
                <a:cxn ang="0">
                  <a:pos x="572" y="10"/>
                </a:cxn>
                <a:cxn ang="0">
                  <a:pos x="590" y="60"/>
                </a:cxn>
                <a:cxn ang="0">
                  <a:pos x="622" y="98"/>
                </a:cxn>
                <a:cxn ang="0">
                  <a:pos x="680" y="126"/>
                </a:cxn>
                <a:cxn ang="0">
                  <a:pos x="766" y="136"/>
                </a:cxn>
                <a:cxn ang="0">
                  <a:pos x="918" y="130"/>
                </a:cxn>
                <a:cxn ang="0">
                  <a:pos x="930" y="132"/>
                </a:cxn>
                <a:cxn ang="0">
                  <a:pos x="942" y="212"/>
                </a:cxn>
                <a:cxn ang="0">
                  <a:pos x="938" y="314"/>
                </a:cxn>
                <a:cxn ang="0">
                  <a:pos x="918" y="384"/>
                </a:cxn>
                <a:cxn ang="0">
                  <a:pos x="932" y="418"/>
                </a:cxn>
                <a:cxn ang="0">
                  <a:pos x="968" y="458"/>
                </a:cxn>
                <a:cxn ang="0">
                  <a:pos x="1010" y="484"/>
                </a:cxn>
                <a:cxn ang="0">
                  <a:pos x="1072" y="500"/>
                </a:cxn>
                <a:cxn ang="0">
                  <a:pos x="1058" y="550"/>
                </a:cxn>
                <a:cxn ang="0">
                  <a:pos x="998" y="572"/>
                </a:cxn>
                <a:cxn ang="0">
                  <a:pos x="944" y="614"/>
                </a:cxn>
                <a:cxn ang="0">
                  <a:pos x="918" y="648"/>
                </a:cxn>
                <a:cxn ang="0">
                  <a:pos x="936" y="734"/>
                </a:cxn>
                <a:cxn ang="0">
                  <a:pos x="934" y="832"/>
                </a:cxn>
                <a:cxn ang="0">
                  <a:pos x="894" y="878"/>
                </a:cxn>
                <a:cxn ang="0">
                  <a:pos x="808" y="892"/>
                </a:cxn>
                <a:cxn ang="0">
                  <a:pos x="736" y="888"/>
                </a:cxn>
                <a:cxn ang="0">
                  <a:pos x="700" y="876"/>
                </a:cxn>
                <a:cxn ang="0">
                  <a:pos x="642" y="894"/>
                </a:cxn>
                <a:cxn ang="0">
                  <a:pos x="598" y="924"/>
                </a:cxn>
                <a:cxn ang="0">
                  <a:pos x="574" y="954"/>
                </a:cxn>
                <a:cxn ang="0">
                  <a:pos x="554" y="1016"/>
                </a:cxn>
                <a:cxn ang="0">
                  <a:pos x="504" y="1020"/>
                </a:cxn>
                <a:cxn ang="0">
                  <a:pos x="496" y="966"/>
                </a:cxn>
                <a:cxn ang="0">
                  <a:pos x="476" y="932"/>
                </a:cxn>
                <a:cxn ang="0">
                  <a:pos x="438" y="902"/>
                </a:cxn>
                <a:cxn ang="0">
                  <a:pos x="402" y="888"/>
                </a:cxn>
                <a:cxn ang="0">
                  <a:pos x="326" y="900"/>
                </a:cxn>
                <a:cxn ang="0">
                  <a:pos x="234" y="900"/>
                </a:cxn>
                <a:cxn ang="0">
                  <a:pos x="210" y="892"/>
                </a:cxn>
                <a:cxn ang="0">
                  <a:pos x="152" y="846"/>
                </a:cxn>
                <a:cxn ang="0">
                  <a:pos x="148" y="748"/>
                </a:cxn>
                <a:cxn ang="0">
                  <a:pos x="156" y="696"/>
                </a:cxn>
                <a:cxn ang="0">
                  <a:pos x="162" y="656"/>
                </a:cxn>
                <a:cxn ang="0">
                  <a:pos x="160" y="660"/>
                </a:cxn>
                <a:cxn ang="0">
                  <a:pos x="136" y="614"/>
                </a:cxn>
                <a:cxn ang="0">
                  <a:pos x="72" y="548"/>
                </a:cxn>
                <a:cxn ang="0">
                  <a:pos x="40" y="528"/>
                </a:cxn>
                <a:cxn ang="0">
                  <a:pos x="20" y="520"/>
                </a:cxn>
                <a:cxn ang="0">
                  <a:pos x="10" y="488"/>
                </a:cxn>
                <a:cxn ang="0">
                  <a:pos x="90" y="474"/>
                </a:cxn>
                <a:cxn ang="0">
                  <a:pos x="124" y="458"/>
                </a:cxn>
                <a:cxn ang="0">
                  <a:pos x="154" y="422"/>
                </a:cxn>
                <a:cxn ang="0">
                  <a:pos x="164" y="392"/>
                </a:cxn>
                <a:cxn ang="0">
                  <a:pos x="156" y="290"/>
                </a:cxn>
                <a:cxn ang="0">
                  <a:pos x="158" y="174"/>
                </a:cxn>
                <a:cxn ang="0">
                  <a:pos x="176" y="128"/>
                </a:cxn>
                <a:cxn ang="0">
                  <a:pos x="232" y="122"/>
                </a:cxn>
                <a:cxn ang="0">
                  <a:pos x="312" y="124"/>
                </a:cxn>
                <a:cxn ang="0">
                  <a:pos x="362" y="132"/>
                </a:cxn>
                <a:cxn ang="0">
                  <a:pos x="414" y="134"/>
                </a:cxn>
                <a:cxn ang="0">
                  <a:pos x="440" y="128"/>
                </a:cxn>
                <a:cxn ang="0">
                  <a:pos x="482" y="106"/>
                </a:cxn>
                <a:cxn ang="0">
                  <a:pos x="514" y="68"/>
                </a:cxn>
                <a:cxn ang="0">
                  <a:pos x="530" y="20"/>
                </a:cxn>
              </a:cxnLst>
              <a:rect l="0" t="0" r="r" b="b"/>
              <a:pathLst>
                <a:path w="1072" h="1020">
                  <a:moveTo>
                    <a:pt x="572" y="4"/>
                  </a:moveTo>
                  <a:lnTo>
                    <a:pt x="572" y="4"/>
                  </a:lnTo>
                  <a:lnTo>
                    <a:pt x="572" y="10"/>
                  </a:lnTo>
                  <a:lnTo>
                    <a:pt x="576" y="26"/>
                  </a:lnTo>
                  <a:lnTo>
                    <a:pt x="584" y="48"/>
                  </a:lnTo>
                  <a:lnTo>
                    <a:pt x="590" y="60"/>
                  </a:lnTo>
                  <a:lnTo>
                    <a:pt x="600" y="72"/>
                  </a:lnTo>
                  <a:lnTo>
                    <a:pt x="610" y="86"/>
                  </a:lnTo>
                  <a:lnTo>
                    <a:pt x="622" y="98"/>
                  </a:lnTo>
                  <a:lnTo>
                    <a:pt x="638" y="108"/>
                  </a:lnTo>
                  <a:lnTo>
                    <a:pt x="658" y="118"/>
                  </a:lnTo>
                  <a:lnTo>
                    <a:pt x="680" y="126"/>
                  </a:lnTo>
                  <a:lnTo>
                    <a:pt x="704" y="132"/>
                  </a:lnTo>
                  <a:lnTo>
                    <a:pt x="734" y="136"/>
                  </a:lnTo>
                  <a:lnTo>
                    <a:pt x="766" y="136"/>
                  </a:lnTo>
                  <a:lnTo>
                    <a:pt x="766" y="136"/>
                  </a:lnTo>
                  <a:lnTo>
                    <a:pt x="870" y="132"/>
                  </a:lnTo>
                  <a:lnTo>
                    <a:pt x="918" y="130"/>
                  </a:lnTo>
                  <a:lnTo>
                    <a:pt x="930" y="132"/>
                  </a:lnTo>
                  <a:lnTo>
                    <a:pt x="930" y="132"/>
                  </a:lnTo>
                  <a:lnTo>
                    <a:pt x="930" y="132"/>
                  </a:lnTo>
                  <a:lnTo>
                    <a:pt x="934" y="154"/>
                  </a:lnTo>
                  <a:lnTo>
                    <a:pt x="940" y="178"/>
                  </a:lnTo>
                  <a:lnTo>
                    <a:pt x="942" y="212"/>
                  </a:lnTo>
                  <a:lnTo>
                    <a:pt x="944" y="250"/>
                  </a:lnTo>
                  <a:lnTo>
                    <a:pt x="940" y="292"/>
                  </a:lnTo>
                  <a:lnTo>
                    <a:pt x="938" y="314"/>
                  </a:lnTo>
                  <a:lnTo>
                    <a:pt x="932" y="338"/>
                  </a:lnTo>
                  <a:lnTo>
                    <a:pt x="926" y="360"/>
                  </a:lnTo>
                  <a:lnTo>
                    <a:pt x="918" y="384"/>
                  </a:lnTo>
                  <a:lnTo>
                    <a:pt x="918" y="384"/>
                  </a:lnTo>
                  <a:lnTo>
                    <a:pt x="924" y="400"/>
                  </a:lnTo>
                  <a:lnTo>
                    <a:pt x="932" y="418"/>
                  </a:lnTo>
                  <a:lnTo>
                    <a:pt x="948" y="438"/>
                  </a:lnTo>
                  <a:lnTo>
                    <a:pt x="956" y="448"/>
                  </a:lnTo>
                  <a:lnTo>
                    <a:pt x="968" y="458"/>
                  </a:lnTo>
                  <a:lnTo>
                    <a:pt x="980" y="468"/>
                  </a:lnTo>
                  <a:lnTo>
                    <a:pt x="994" y="476"/>
                  </a:lnTo>
                  <a:lnTo>
                    <a:pt x="1010" y="484"/>
                  </a:lnTo>
                  <a:lnTo>
                    <a:pt x="1030" y="492"/>
                  </a:lnTo>
                  <a:lnTo>
                    <a:pt x="1050" y="496"/>
                  </a:lnTo>
                  <a:lnTo>
                    <a:pt x="1072" y="500"/>
                  </a:lnTo>
                  <a:lnTo>
                    <a:pt x="1072" y="548"/>
                  </a:lnTo>
                  <a:lnTo>
                    <a:pt x="1072" y="548"/>
                  </a:lnTo>
                  <a:lnTo>
                    <a:pt x="1058" y="550"/>
                  </a:lnTo>
                  <a:lnTo>
                    <a:pt x="1042" y="554"/>
                  </a:lnTo>
                  <a:lnTo>
                    <a:pt x="1022" y="560"/>
                  </a:lnTo>
                  <a:lnTo>
                    <a:pt x="998" y="572"/>
                  </a:lnTo>
                  <a:lnTo>
                    <a:pt x="972" y="590"/>
                  </a:lnTo>
                  <a:lnTo>
                    <a:pt x="958" y="602"/>
                  </a:lnTo>
                  <a:lnTo>
                    <a:pt x="944" y="614"/>
                  </a:lnTo>
                  <a:lnTo>
                    <a:pt x="930" y="630"/>
                  </a:lnTo>
                  <a:lnTo>
                    <a:pt x="918" y="648"/>
                  </a:lnTo>
                  <a:lnTo>
                    <a:pt x="918" y="648"/>
                  </a:lnTo>
                  <a:lnTo>
                    <a:pt x="922" y="664"/>
                  </a:lnTo>
                  <a:lnTo>
                    <a:pt x="932" y="706"/>
                  </a:lnTo>
                  <a:lnTo>
                    <a:pt x="936" y="734"/>
                  </a:lnTo>
                  <a:lnTo>
                    <a:pt x="938" y="766"/>
                  </a:lnTo>
                  <a:lnTo>
                    <a:pt x="938" y="798"/>
                  </a:lnTo>
                  <a:lnTo>
                    <a:pt x="934" y="832"/>
                  </a:lnTo>
                  <a:lnTo>
                    <a:pt x="914" y="872"/>
                  </a:lnTo>
                  <a:lnTo>
                    <a:pt x="914" y="872"/>
                  </a:lnTo>
                  <a:lnTo>
                    <a:pt x="894" y="878"/>
                  </a:lnTo>
                  <a:lnTo>
                    <a:pt x="870" y="884"/>
                  </a:lnTo>
                  <a:lnTo>
                    <a:pt x="842" y="888"/>
                  </a:lnTo>
                  <a:lnTo>
                    <a:pt x="808" y="892"/>
                  </a:lnTo>
                  <a:lnTo>
                    <a:pt x="772" y="892"/>
                  </a:lnTo>
                  <a:lnTo>
                    <a:pt x="754" y="890"/>
                  </a:lnTo>
                  <a:lnTo>
                    <a:pt x="736" y="888"/>
                  </a:lnTo>
                  <a:lnTo>
                    <a:pt x="718" y="882"/>
                  </a:lnTo>
                  <a:lnTo>
                    <a:pt x="700" y="876"/>
                  </a:lnTo>
                  <a:lnTo>
                    <a:pt x="700" y="876"/>
                  </a:lnTo>
                  <a:lnTo>
                    <a:pt x="682" y="880"/>
                  </a:lnTo>
                  <a:lnTo>
                    <a:pt x="664" y="886"/>
                  </a:lnTo>
                  <a:lnTo>
                    <a:pt x="642" y="894"/>
                  </a:lnTo>
                  <a:lnTo>
                    <a:pt x="618" y="908"/>
                  </a:lnTo>
                  <a:lnTo>
                    <a:pt x="608" y="914"/>
                  </a:lnTo>
                  <a:lnTo>
                    <a:pt x="598" y="924"/>
                  </a:lnTo>
                  <a:lnTo>
                    <a:pt x="588" y="932"/>
                  </a:lnTo>
                  <a:lnTo>
                    <a:pt x="580" y="944"/>
                  </a:lnTo>
                  <a:lnTo>
                    <a:pt x="574" y="954"/>
                  </a:lnTo>
                  <a:lnTo>
                    <a:pt x="568" y="968"/>
                  </a:lnTo>
                  <a:lnTo>
                    <a:pt x="568" y="968"/>
                  </a:lnTo>
                  <a:lnTo>
                    <a:pt x="554" y="1016"/>
                  </a:lnTo>
                  <a:lnTo>
                    <a:pt x="556" y="1012"/>
                  </a:lnTo>
                  <a:lnTo>
                    <a:pt x="504" y="1020"/>
                  </a:lnTo>
                  <a:lnTo>
                    <a:pt x="504" y="1020"/>
                  </a:lnTo>
                  <a:lnTo>
                    <a:pt x="504" y="1004"/>
                  </a:lnTo>
                  <a:lnTo>
                    <a:pt x="502" y="986"/>
                  </a:lnTo>
                  <a:lnTo>
                    <a:pt x="496" y="966"/>
                  </a:lnTo>
                  <a:lnTo>
                    <a:pt x="492" y="954"/>
                  </a:lnTo>
                  <a:lnTo>
                    <a:pt x="484" y="944"/>
                  </a:lnTo>
                  <a:lnTo>
                    <a:pt x="476" y="932"/>
                  </a:lnTo>
                  <a:lnTo>
                    <a:pt x="466" y="922"/>
                  </a:lnTo>
                  <a:lnTo>
                    <a:pt x="454" y="912"/>
                  </a:lnTo>
                  <a:lnTo>
                    <a:pt x="438" y="902"/>
                  </a:lnTo>
                  <a:lnTo>
                    <a:pt x="422" y="894"/>
                  </a:lnTo>
                  <a:lnTo>
                    <a:pt x="402" y="888"/>
                  </a:lnTo>
                  <a:lnTo>
                    <a:pt x="402" y="888"/>
                  </a:lnTo>
                  <a:lnTo>
                    <a:pt x="380" y="892"/>
                  </a:lnTo>
                  <a:lnTo>
                    <a:pt x="356" y="896"/>
                  </a:lnTo>
                  <a:lnTo>
                    <a:pt x="326" y="900"/>
                  </a:lnTo>
                  <a:lnTo>
                    <a:pt x="296" y="902"/>
                  </a:lnTo>
                  <a:lnTo>
                    <a:pt x="264" y="902"/>
                  </a:lnTo>
                  <a:lnTo>
                    <a:pt x="234" y="900"/>
                  </a:lnTo>
                  <a:lnTo>
                    <a:pt x="222" y="896"/>
                  </a:lnTo>
                  <a:lnTo>
                    <a:pt x="210" y="892"/>
                  </a:lnTo>
                  <a:lnTo>
                    <a:pt x="210" y="892"/>
                  </a:lnTo>
                  <a:lnTo>
                    <a:pt x="156" y="864"/>
                  </a:lnTo>
                  <a:lnTo>
                    <a:pt x="156" y="864"/>
                  </a:lnTo>
                  <a:lnTo>
                    <a:pt x="152" y="846"/>
                  </a:lnTo>
                  <a:lnTo>
                    <a:pt x="150" y="802"/>
                  </a:lnTo>
                  <a:lnTo>
                    <a:pt x="148" y="776"/>
                  </a:lnTo>
                  <a:lnTo>
                    <a:pt x="148" y="748"/>
                  </a:lnTo>
                  <a:lnTo>
                    <a:pt x="150" y="720"/>
                  </a:lnTo>
                  <a:lnTo>
                    <a:pt x="156" y="696"/>
                  </a:lnTo>
                  <a:lnTo>
                    <a:pt x="156" y="696"/>
                  </a:lnTo>
                  <a:lnTo>
                    <a:pt x="162" y="664"/>
                  </a:lnTo>
                  <a:lnTo>
                    <a:pt x="164" y="656"/>
                  </a:lnTo>
                  <a:lnTo>
                    <a:pt x="162" y="656"/>
                  </a:lnTo>
                  <a:lnTo>
                    <a:pt x="160" y="656"/>
                  </a:lnTo>
                  <a:lnTo>
                    <a:pt x="160" y="660"/>
                  </a:lnTo>
                  <a:lnTo>
                    <a:pt x="160" y="660"/>
                  </a:lnTo>
                  <a:lnTo>
                    <a:pt x="154" y="646"/>
                  </a:lnTo>
                  <a:lnTo>
                    <a:pt x="146" y="632"/>
                  </a:lnTo>
                  <a:lnTo>
                    <a:pt x="136" y="614"/>
                  </a:lnTo>
                  <a:lnTo>
                    <a:pt x="120" y="594"/>
                  </a:lnTo>
                  <a:lnTo>
                    <a:pt x="98" y="572"/>
                  </a:lnTo>
                  <a:lnTo>
                    <a:pt x="72" y="548"/>
                  </a:lnTo>
                  <a:lnTo>
                    <a:pt x="58" y="538"/>
                  </a:lnTo>
                  <a:lnTo>
                    <a:pt x="40" y="528"/>
                  </a:lnTo>
                  <a:lnTo>
                    <a:pt x="40" y="528"/>
                  </a:lnTo>
                  <a:lnTo>
                    <a:pt x="22" y="518"/>
                  </a:lnTo>
                  <a:lnTo>
                    <a:pt x="16" y="516"/>
                  </a:lnTo>
                  <a:lnTo>
                    <a:pt x="20" y="520"/>
                  </a:lnTo>
                  <a:lnTo>
                    <a:pt x="0" y="488"/>
                  </a:lnTo>
                  <a:lnTo>
                    <a:pt x="0" y="488"/>
                  </a:lnTo>
                  <a:lnTo>
                    <a:pt x="10" y="488"/>
                  </a:lnTo>
                  <a:lnTo>
                    <a:pt x="36" y="486"/>
                  </a:lnTo>
                  <a:lnTo>
                    <a:pt x="70" y="480"/>
                  </a:lnTo>
                  <a:lnTo>
                    <a:pt x="90" y="474"/>
                  </a:lnTo>
                  <a:lnTo>
                    <a:pt x="108" y="468"/>
                  </a:lnTo>
                  <a:lnTo>
                    <a:pt x="108" y="468"/>
                  </a:lnTo>
                  <a:lnTo>
                    <a:pt x="124" y="458"/>
                  </a:lnTo>
                  <a:lnTo>
                    <a:pt x="136" y="448"/>
                  </a:lnTo>
                  <a:lnTo>
                    <a:pt x="146" y="434"/>
                  </a:lnTo>
                  <a:lnTo>
                    <a:pt x="154" y="422"/>
                  </a:lnTo>
                  <a:lnTo>
                    <a:pt x="158" y="410"/>
                  </a:lnTo>
                  <a:lnTo>
                    <a:pt x="162" y="400"/>
                  </a:lnTo>
                  <a:lnTo>
                    <a:pt x="164" y="392"/>
                  </a:lnTo>
                  <a:lnTo>
                    <a:pt x="164" y="392"/>
                  </a:lnTo>
                  <a:lnTo>
                    <a:pt x="160" y="360"/>
                  </a:lnTo>
                  <a:lnTo>
                    <a:pt x="156" y="290"/>
                  </a:lnTo>
                  <a:lnTo>
                    <a:pt x="154" y="214"/>
                  </a:lnTo>
                  <a:lnTo>
                    <a:pt x="156" y="186"/>
                  </a:lnTo>
                  <a:lnTo>
                    <a:pt x="158" y="174"/>
                  </a:lnTo>
                  <a:lnTo>
                    <a:pt x="160" y="168"/>
                  </a:lnTo>
                  <a:lnTo>
                    <a:pt x="160" y="168"/>
                  </a:lnTo>
                  <a:lnTo>
                    <a:pt x="176" y="128"/>
                  </a:lnTo>
                  <a:lnTo>
                    <a:pt x="176" y="128"/>
                  </a:lnTo>
                  <a:lnTo>
                    <a:pt x="190" y="126"/>
                  </a:lnTo>
                  <a:lnTo>
                    <a:pt x="232" y="122"/>
                  </a:lnTo>
                  <a:lnTo>
                    <a:pt x="256" y="120"/>
                  </a:lnTo>
                  <a:lnTo>
                    <a:pt x="284" y="122"/>
                  </a:lnTo>
                  <a:lnTo>
                    <a:pt x="312" y="124"/>
                  </a:lnTo>
                  <a:lnTo>
                    <a:pt x="338" y="128"/>
                  </a:lnTo>
                  <a:lnTo>
                    <a:pt x="338" y="128"/>
                  </a:lnTo>
                  <a:lnTo>
                    <a:pt x="362" y="132"/>
                  </a:lnTo>
                  <a:lnTo>
                    <a:pt x="382" y="134"/>
                  </a:lnTo>
                  <a:lnTo>
                    <a:pt x="400" y="134"/>
                  </a:lnTo>
                  <a:lnTo>
                    <a:pt x="414" y="134"/>
                  </a:lnTo>
                  <a:lnTo>
                    <a:pt x="434" y="130"/>
                  </a:lnTo>
                  <a:lnTo>
                    <a:pt x="440" y="128"/>
                  </a:lnTo>
                  <a:lnTo>
                    <a:pt x="440" y="128"/>
                  </a:lnTo>
                  <a:lnTo>
                    <a:pt x="454" y="124"/>
                  </a:lnTo>
                  <a:lnTo>
                    <a:pt x="466" y="116"/>
                  </a:lnTo>
                  <a:lnTo>
                    <a:pt x="482" y="106"/>
                  </a:lnTo>
                  <a:lnTo>
                    <a:pt x="498" y="90"/>
                  </a:lnTo>
                  <a:lnTo>
                    <a:pt x="506" y="80"/>
                  </a:lnTo>
                  <a:lnTo>
                    <a:pt x="514" y="68"/>
                  </a:lnTo>
                  <a:lnTo>
                    <a:pt x="520" y="54"/>
                  </a:lnTo>
                  <a:lnTo>
                    <a:pt x="524" y="38"/>
                  </a:lnTo>
                  <a:lnTo>
                    <a:pt x="530" y="20"/>
                  </a:lnTo>
                  <a:lnTo>
                    <a:pt x="532" y="0"/>
                  </a:lnTo>
                  <a:lnTo>
                    <a:pt x="572" y="4"/>
                  </a:lnTo>
                  <a:close/>
                </a:path>
              </a:pathLst>
            </a:custGeom>
            <a:solidFill>
              <a:srgbClr val="C6ACE5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89" name="Line 317"/>
            <p:cNvSpPr>
              <a:spLocks noChangeShapeType="1"/>
            </p:cNvSpPr>
            <p:nvPr userDrawn="1"/>
          </p:nvSpPr>
          <p:spPr bwMode="auto">
            <a:xfrm flipV="1">
              <a:off x="3274" y="1728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90" name="Line 318"/>
            <p:cNvSpPr>
              <a:spLocks noChangeShapeType="1"/>
            </p:cNvSpPr>
            <p:nvPr userDrawn="1"/>
          </p:nvSpPr>
          <p:spPr bwMode="auto">
            <a:xfrm flipV="1">
              <a:off x="2434" y="2536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91" name="Line 319"/>
            <p:cNvSpPr>
              <a:spLocks noChangeShapeType="1"/>
            </p:cNvSpPr>
            <p:nvPr userDrawn="1"/>
          </p:nvSpPr>
          <p:spPr bwMode="auto">
            <a:xfrm flipH="1" flipV="1">
              <a:off x="3286" y="2524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92" name="Line 320"/>
            <p:cNvSpPr>
              <a:spLocks noChangeShapeType="1"/>
            </p:cNvSpPr>
            <p:nvPr userDrawn="1"/>
          </p:nvSpPr>
          <p:spPr bwMode="auto">
            <a:xfrm flipH="1" flipV="1">
              <a:off x="2450" y="1712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93" name="Line 321"/>
            <p:cNvSpPr>
              <a:spLocks noChangeShapeType="1"/>
            </p:cNvSpPr>
            <p:nvPr userDrawn="1"/>
          </p:nvSpPr>
          <p:spPr bwMode="auto">
            <a:xfrm flipV="1">
              <a:off x="2466" y="1512"/>
              <a:ext cx="1" cy="216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94" name="Line 322"/>
            <p:cNvSpPr>
              <a:spLocks noChangeShapeType="1"/>
            </p:cNvSpPr>
            <p:nvPr userDrawn="1"/>
          </p:nvSpPr>
          <p:spPr bwMode="auto">
            <a:xfrm flipV="1">
              <a:off x="2898" y="1506"/>
              <a:ext cx="2" cy="4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95" name="Line 323"/>
            <p:cNvSpPr>
              <a:spLocks noChangeShapeType="1"/>
            </p:cNvSpPr>
            <p:nvPr userDrawn="1"/>
          </p:nvSpPr>
          <p:spPr bwMode="auto">
            <a:xfrm flipV="1">
              <a:off x="3334" y="1496"/>
              <a:ext cx="1" cy="23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96" name="Line 324"/>
            <p:cNvSpPr>
              <a:spLocks noChangeShapeType="1"/>
            </p:cNvSpPr>
            <p:nvPr userDrawn="1"/>
          </p:nvSpPr>
          <p:spPr bwMode="auto">
            <a:xfrm>
              <a:off x="3382" y="2544"/>
              <a:ext cx="184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97" name="Line 325"/>
            <p:cNvSpPr>
              <a:spLocks noChangeShapeType="1"/>
            </p:cNvSpPr>
            <p:nvPr userDrawn="1"/>
          </p:nvSpPr>
          <p:spPr bwMode="auto">
            <a:xfrm>
              <a:off x="3342" y="2592"/>
              <a:ext cx="1" cy="24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98" name="Line 326"/>
            <p:cNvSpPr>
              <a:spLocks noChangeShapeType="1"/>
            </p:cNvSpPr>
            <p:nvPr userDrawn="1"/>
          </p:nvSpPr>
          <p:spPr bwMode="auto">
            <a:xfrm>
              <a:off x="2866" y="2780"/>
              <a:ext cx="4" cy="48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99" name="Line 327"/>
            <p:cNvSpPr>
              <a:spLocks noChangeShapeType="1"/>
            </p:cNvSpPr>
            <p:nvPr userDrawn="1"/>
          </p:nvSpPr>
          <p:spPr bwMode="auto">
            <a:xfrm>
              <a:off x="2442" y="2600"/>
              <a:ext cx="1" cy="21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00" name="Line 328"/>
            <p:cNvSpPr>
              <a:spLocks noChangeShapeType="1"/>
            </p:cNvSpPr>
            <p:nvPr userDrawn="1"/>
          </p:nvSpPr>
          <p:spPr bwMode="auto">
            <a:xfrm flipH="1">
              <a:off x="2202" y="2548"/>
              <a:ext cx="180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01" name="Line 329"/>
            <p:cNvSpPr>
              <a:spLocks noChangeShapeType="1"/>
            </p:cNvSpPr>
            <p:nvPr userDrawn="1"/>
          </p:nvSpPr>
          <p:spPr bwMode="auto">
            <a:xfrm flipH="1" flipV="1">
              <a:off x="2204" y="1806"/>
              <a:ext cx="174" cy="6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02" name="Line 330"/>
            <p:cNvSpPr>
              <a:spLocks noChangeShapeType="1"/>
            </p:cNvSpPr>
            <p:nvPr userDrawn="1"/>
          </p:nvSpPr>
          <p:spPr bwMode="auto">
            <a:xfrm>
              <a:off x="3390" y="1796"/>
              <a:ext cx="184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03" name="Freeform 331"/>
            <p:cNvSpPr>
              <a:spLocks/>
            </p:cNvSpPr>
            <p:nvPr userDrawn="1"/>
          </p:nvSpPr>
          <p:spPr bwMode="auto">
            <a:xfrm>
              <a:off x="2770" y="2184"/>
              <a:ext cx="224" cy="260"/>
            </a:xfrm>
            <a:custGeom>
              <a:avLst/>
              <a:gdLst/>
              <a:ahLst/>
              <a:cxnLst>
                <a:cxn ang="0">
                  <a:pos x="104" y="260"/>
                </a:cxn>
                <a:cxn ang="0">
                  <a:pos x="104" y="260"/>
                </a:cxn>
                <a:cxn ang="0">
                  <a:pos x="86" y="256"/>
                </a:cxn>
                <a:cxn ang="0">
                  <a:pos x="68" y="250"/>
                </a:cxn>
                <a:cxn ang="0">
                  <a:pos x="50" y="242"/>
                </a:cxn>
                <a:cxn ang="0">
                  <a:pos x="30" y="230"/>
                </a:cxn>
                <a:cxn ang="0">
                  <a:pos x="20" y="222"/>
                </a:cxn>
                <a:cxn ang="0">
                  <a:pos x="12" y="212"/>
                </a:cxn>
                <a:cxn ang="0">
                  <a:pos x="6" y="202"/>
                </a:cxn>
                <a:cxn ang="0">
                  <a:pos x="2" y="190"/>
                </a:cxn>
                <a:cxn ang="0">
                  <a:pos x="0" y="178"/>
                </a:cxn>
                <a:cxn ang="0">
                  <a:pos x="0" y="164"/>
                </a:cxn>
                <a:cxn ang="0">
                  <a:pos x="0" y="164"/>
                </a:cxn>
                <a:cxn ang="0">
                  <a:pos x="2" y="150"/>
                </a:cxn>
                <a:cxn ang="0">
                  <a:pos x="6" y="134"/>
                </a:cxn>
                <a:cxn ang="0">
                  <a:pos x="12" y="122"/>
                </a:cxn>
                <a:cxn ang="0">
                  <a:pos x="18" y="108"/>
                </a:cxn>
                <a:cxn ang="0">
                  <a:pos x="32" y="84"/>
                </a:cxn>
                <a:cxn ang="0">
                  <a:pos x="48" y="64"/>
                </a:cxn>
                <a:cxn ang="0">
                  <a:pos x="62" y="46"/>
                </a:cxn>
                <a:cxn ang="0">
                  <a:pos x="76" y="34"/>
                </a:cxn>
                <a:cxn ang="0">
                  <a:pos x="88" y="24"/>
                </a:cxn>
                <a:cxn ang="0">
                  <a:pos x="132" y="0"/>
                </a:cxn>
                <a:cxn ang="0">
                  <a:pos x="132" y="0"/>
                </a:cxn>
                <a:cxn ang="0">
                  <a:pos x="146" y="16"/>
                </a:cxn>
                <a:cxn ang="0">
                  <a:pos x="162" y="32"/>
                </a:cxn>
                <a:cxn ang="0">
                  <a:pos x="178" y="54"/>
                </a:cxn>
                <a:cxn ang="0">
                  <a:pos x="194" y="78"/>
                </a:cxn>
                <a:cxn ang="0">
                  <a:pos x="210" y="102"/>
                </a:cxn>
                <a:cxn ang="0">
                  <a:pos x="216" y="116"/>
                </a:cxn>
                <a:cxn ang="0">
                  <a:pos x="220" y="128"/>
                </a:cxn>
                <a:cxn ang="0">
                  <a:pos x="222" y="140"/>
                </a:cxn>
                <a:cxn ang="0">
                  <a:pos x="224" y="152"/>
                </a:cxn>
                <a:cxn ang="0">
                  <a:pos x="224" y="152"/>
                </a:cxn>
                <a:cxn ang="0">
                  <a:pos x="222" y="174"/>
                </a:cxn>
                <a:cxn ang="0">
                  <a:pos x="218" y="194"/>
                </a:cxn>
                <a:cxn ang="0">
                  <a:pos x="210" y="212"/>
                </a:cxn>
                <a:cxn ang="0">
                  <a:pos x="204" y="220"/>
                </a:cxn>
                <a:cxn ang="0">
                  <a:pos x="198" y="228"/>
                </a:cxn>
                <a:cxn ang="0">
                  <a:pos x="190" y="236"/>
                </a:cxn>
                <a:cxn ang="0">
                  <a:pos x="180" y="242"/>
                </a:cxn>
                <a:cxn ang="0">
                  <a:pos x="170" y="246"/>
                </a:cxn>
                <a:cxn ang="0">
                  <a:pos x="160" y="252"/>
                </a:cxn>
                <a:cxn ang="0">
                  <a:pos x="148" y="254"/>
                </a:cxn>
                <a:cxn ang="0">
                  <a:pos x="134" y="258"/>
                </a:cxn>
                <a:cxn ang="0">
                  <a:pos x="104" y="260"/>
                </a:cxn>
                <a:cxn ang="0">
                  <a:pos x="104" y="260"/>
                </a:cxn>
              </a:cxnLst>
              <a:rect l="0" t="0" r="r" b="b"/>
              <a:pathLst>
                <a:path w="224" h="260">
                  <a:moveTo>
                    <a:pt x="104" y="260"/>
                  </a:moveTo>
                  <a:lnTo>
                    <a:pt x="104" y="260"/>
                  </a:lnTo>
                  <a:lnTo>
                    <a:pt x="86" y="256"/>
                  </a:lnTo>
                  <a:lnTo>
                    <a:pt x="68" y="250"/>
                  </a:lnTo>
                  <a:lnTo>
                    <a:pt x="50" y="242"/>
                  </a:lnTo>
                  <a:lnTo>
                    <a:pt x="30" y="230"/>
                  </a:lnTo>
                  <a:lnTo>
                    <a:pt x="20" y="222"/>
                  </a:lnTo>
                  <a:lnTo>
                    <a:pt x="12" y="212"/>
                  </a:lnTo>
                  <a:lnTo>
                    <a:pt x="6" y="202"/>
                  </a:lnTo>
                  <a:lnTo>
                    <a:pt x="2" y="190"/>
                  </a:lnTo>
                  <a:lnTo>
                    <a:pt x="0" y="178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50"/>
                  </a:lnTo>
                  <a:lnTo>
                    <a:pt x="6" y="134"/>
                  </a:lnTo>
                  <a:lnTo>
                    <a:pt x="12" y="122"/>
                  </a:lnTo>
                  <a:lnTo>
                    <a:pt x="18" y="108"/>
                  </a:lnTo>
                  <a:lnTo>
                    <a:pt x="32" y="84"/>
                  </a:lnTo>
                  <a:lnTo>
                    <a:pt x="48" y="64"/>
                  </a:lnTo>
                  <a:lnTo>
                    <a:pt x="62" y="46"/>
                  </a:lnTo>
                  <a:lnTo>
                    <a:pt x="76" y="34"/>
                  </a:lnTo>
                  <a:lnTo>
                    <a:pt x="88" y="24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46" y="16"/>
                  </a:lnTo>
                  <a:lnTo>
                    <a:pt x="162" y="32"/>
                  </a:lnTo>
                  <a:lnTo>
                    <a:pt x="178" y="54"/>
                  </a:lnTo>
                  <a:lnTo>
                    <a:pt x="194" y="78"/>
                  </a:lnTo>
                  <a:lnTo>
                    <a:pt x="210" y="102"/>
                  </a:lnTo>
                  <a:lnTo>
                    <a:pt x="216" y="116"/>
                  </a:lnTo>
                  <a:lnTo>
                    <a:pt x="220" y="128"/>
                  </a:lnTo>
                  <a:lnTo>
                    <a:pt x="222" y="140"/>
                  </a:lnTo>
                  <a:lnTo>
                    <a:pt x="224" y="152"/>
                  </a:lnTo>
                  <a:lnTo>
                    <a:pt x="224" y="152"/>
                  </a:lnTo>
                  <a:lnTo>
                    <a:pt x="222" y="174"/>
                  </a:lnTo>
                  <a:lnTo>
                    <a:pt x="218" y="194"/>
                  </a:lnTo>
                  <a:lnTo>
                    <a:pt x="210" y="212"/>
                  </a:lnTo>
                  <a:lnTo>
                    <a:pt x="204" y="220"/>
                  </a:lnTo>
                  <a:lnTo>
                    <a:pt x="198" y="228"/>
                  </a:lnTo>
                  <a:lnTo>
                    <a:pt x="190" y="236"/>
                  </a:lnTo>
                  <a:lnTo>
                    <a:pt x="180" y="242"/>
                  </a:lnTo>
                  <a:lnTo>
                    <a:pt x="170" y="246"/>
                  </a:lnTo>
                  <a:lnTo>
                    <a:pt x="160" y="252"/>
                  </a:lnTo>
                  <a:lnTo>
                    <a:pt x="148" y="254"/>
                  </a:lnTo>
                  <a:lnTo>
                    <a:pt x="134" y="258"/>
                  </a:lnTo>
                  <a:lnTo>
                    <a:pt x="104" y="260"/>
                  </a:lnTo>
                  <a:lnTo>
                    <a:pt x="104" y="26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04" name="Freeform 332"/>
            <p:cNvSpPr>
              <a:spLocks/>
            </p:cNvSpPr>
            <p:nvPr userDrawn="1"/>
          </p:nvSpPr>
          <p:spPr bwMode="auto">
            <a:xfrm>
              <a:off x="2924" y="2078"/>
              <a:ext cx="260" cy="224"/>
            </a:xfrm>
            <a:custGeom>
              <a:avLst/>
              <a:gdLst/>
              <a:ahLst/>
              <a:cxnLst>
                <a:cxn ang="0">
                  <a:pos x="260" y="120"/>
                </a:cxn>
                <a:cxn ang="0">
                  <a:pos x="260" y="120"/>
                </a:cxn>
                <a:cxn ang="0">
                  <a:pos x="256" y="136"/>
                </a:cxn>
                <a:cxn ang="0">
                  <a:pos x="250" y="154"/>
                </a:cxn>
                <a:cxn ang="0">
                  <a:pos x="242" y="174"/>
                </a:cxn>
                <a:cxn ang="0">
                  <a:pos x="230" y="194"/>
                </a:cxn>
                <a:cxn ang="0">
                  <a:pos x="222" y="204"/>
                </a:cxn>
                <a:cxn ang="0">
                  <a:pos x="212" y="210"/>
                </a:cxn>
                <a:cxn ang="0">
                  <a:pos x="202" y="216"/>
                </a:cxn>
                <a:cxn ang="0">
                  <a:pos x="190" y="222"/>
                </a:cxn>
                <a:cxn ang="0">
                  <a:pos x="178" y="224"/>
                </a:cxn>
                <a:cxn ang="0">
                  <a:pos x="164" y="224"/>
                </a:cxn>
                <a:cxn ang="0">
                  <a:pos x="164" y="224"/>
                </a:cxn>
                <a:cxn ang="0">
                  <a:pos x="150" y="222"/>
                </a:cxn>
                <a:cxn ang="0">
                  <a:pos x="134" y="218"/>
                </a:cxn>
                <a:cxn ang="0">
                  <a:pos x="122" y="212"/>
                </a:cxn>
                <a:cxn ang="0">
                  <a:pos x="108" y="206"/>
                </a:cxn>
                <a:cxn ang="0">
                  <a:pos x="84" y="192"/>
                </a:cxn>
                <a:cxn ang="0">
                  <a:pos x="64" y="176"/>
                </a:cxn>
                <a:cxn ang="0">
                  <a:pos x="48" y="162"/>
                </a:cxn>
                <a:cxn ang="0">
                  <a:pos x="34" y="148"/>
                </a:cxn>
                <a:cxn ang="0">
                  <a:pos x="24" y="136"/>
                </a:cxn>
                <a:cxn ang="0">
                  <a:pos x="0" y="92"/>
                </a:cxn>
                <a:cxn ang="0">
                  <a:pos x="0" y="92"/>
                </a:cxn>
                <a:cxn ang="0">
                  <a:pos x="16" y="78"/>
                </a:cxn>
                <a:cxn ang="0">
                  <a:pos x="32" y="62"/>
                </a:cxn>
                <a:cxn ang="0">
                  <a:pos x="54" y="46"/>
                </a:cxn>
                <a:cxn ang="0">
                  <a:pos x="78" y="28"/>
                </a:cxn>
                <a:cxn ang="0">
                  <a:pos x="102" y="14"/>
                </a:cxn>
                <a:cxn ang="0">
                  <a:pos x="116" y="8"/>
                </a:cxn>
                <a:cxn ang="0">
                  <a:pos x="128" y="4"/>
                </a:cxn>
                <a:cxn ang="0">
                  <a:pos x="140" y="0"/>
                </a:cxn>
                <a:cxn ang="0">
                  <a:pos x="152" y="0"/>
                </a:cxn>
                <a:cxn ang="0">
                  <a:pos x="152" y="0"/>
                </a:cxn>
                <a:cxn ang="0">
                  <a:pos x="174" y="2"/>
                </a:cxn>
                <a:cxn ang="0">
                  <a:pos x="194" y="6"/>
                </a:cxn>
                <a:cxn ang="0">
                  <a:pos x="212" y="14"/>
                </a:cxn>
                <a:cxn ang="0">
                  <a:pos x="220" y="20"/>
                </a:cxn>
                <a:cxn ang="0">
                  <a:pos x="228" y="26"/>
                </a:cxn>
                <a:cxn ang="0">
                  <a:pos x="236" y="34"/>
                </a:cxn>
                <a:cxn ang="0">
                  <a:pos x="242" y="42"/>
                </a:cxn>
                <a:cxn ang="0">
                  <a:pos x="246" y="52"/>
                </a:cxn>
                <a:cxn ang="0">
                  <a:pos x="252" y="64"/>
                </a:cxn>
                <a:cxn ang="0">
                  <a:pos x="254" y="76"/>
                </a:cxn>
                <a:cxn ang="0">
                  <a:pos x="258" y="90"/>
                </a:cxn>
                <a:cxn ang="0">
                  <a:pos x="260" y="120"/>
                </a:cxn>
                <a:cxn ang="0">
                  <a:pos x="260" y="120"/>
                </a:cxn>
              </a:cxnLst>
              <a:rect l="0" t="0" r="r" b="b"/>
              <a:pathLst>
                <a:path w="260" h="224">
                  <a:moveTo>
                    <a:pt x="260" y="120"/>
                  </a:moveTo>
                  <a:lnTo>
                    <a:pt x="260" y="120"/>
                  </a:lnTo>
                  <a:lnTo>
                    <a:pt x="256" y="136"/>
                  </a:lnTo>
                  <a:lnTo>
                    <a:pt x="250" y="154"/>
                  </a:lnTo>
                  <a:lnTo>
                    <a:pt x="242" y="174"/>
                  </a:lnTo>
                  <a:lnTo>
                    <a:pt x="230" y="194"/>
                  </a:lnTo>
                  <a:lnTo>
                    <a:pt x="222" y="204"/>
                  </a:lnTo>
                  <a:lnTo>
                    <a:pt x="212" y="210"/>
                  </a:lnTo>
                  <a:lnTo>
                    <a:pt x="202" y="216"/>
                  </a:lnTo>
                  <a:lnTo>
                    <a:pt x="190" y="222"/>
                  </a:lnTo>
                  <a:lnTo>
                    <a:pt x="178" y="224"/>
                  </a:lnTo>
                  <a:lnTo>
                    <a:pt x="164" y="224"/>
                  </a:lnTo>
                  <a:lnTo>
                    <a:pt x="164" y="224"/>
                  </a:lnTo>
                  <a:lnTo>
                    <a:pt x="150" y="222"/>
                  </a:lnTo>
                  <a:lnTo>
                    <a:pt x="134" y="218"/>
                  </a:lnTo>
                  <a:lnTo>
                    <a:pt x="122" y="212"/>
                  </a:lnTo>
                  <a:lnTo>
                    <a:pt x="108" y="206"/>
                  </a:lnTo>
                  <a:lnTo>
                    <a:pt x="84" y="192"/>
                  </a:lnTo>
                  <a:lnTo>
                    <a:pt x="64" y="176"/>
                  </a:lnTo>
                  <a:lnTo>
                    <a:pt x="48" y="162"/>
                  </a:lnTo>
                  <a:lnTo>
                    <a:pt x="34" y="148"/>
                  </a:lnTo>
                  <a:lnTo>
                    <a:pt x="24" y="136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16" y="78"/>
                  </a:lnTo>
                  <a:lnTo>
                    <a:pt x="32" y="62"/>
                  </a:lnTo>
                  <a:lnTo>
                    <a:pt x="54" y="46"/>
                  </a:lnTo>
                  <a:lnTo>
                    <a:pt x="78" y="28"/>
                  </a:lnTo>
                  <a:lnTo>
                    <a:pt x="102" y="14"/>
                  </a:lnTo>
                  <a:lnTo>
                    <a:pt x="116" y="8"/>
                  </a:lnTo>
                  <a:lnTo>
                    <a:pt x="128" y="4"/>
                  </a:lnTo>
                  <a:lnTo>
                    <a:pt x="140" y="0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74" y="2"/>
                  </a:lnTo>
                  <a:lnTo>
                    <a:pt x="194" y="6"/>
                  </a:lnTo>
                  <a:lnTo>
                    <a:pt x="212" y="14"/>
                  </a:lnTo>
                  <a:lnTo>
                    <a:pt x="220" y="20"/>
                  </a:lnTo>
                  <a:lnTo>
                    <a:pt x="228" y="26"/>
                  </a:lnTo>
                  <a:lnTo>
                    <a:pt x="236" y="34"/>
                  </a:lnTo>
                  <a:lnTo>
                    <a:pt x="242" y="42"/>
                  </a:lnTo>
                  <a:lnTo>
                    <a:pt x="246" y="52"/>
                  </a:lnTo>
                  <a:lnTo>
                    <a:pt x="252" y="64"/>
                  </a:lnTo>
                  <a:lnTo>
                    <a:pt x="254" y="76"/>
                  </a:lnTo>
                  <a:lnTo>
                    <a:pt x="258" y="90"/>
                  </a:lnTo>
                  <a:lnTo>
                    <a:pt x="260" y="120"/>
                  </a:lnTo>
                  <a:lnTo>
                    <a:pt x="260" y="12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05" name="Freeform 333"/>
            <p:cNvSpPr>
              <a:spLocks/>
            </p:cNvSpPr>
            <p:nvPr userDrawn="1"/>
          </p:nvSpPr>
          <p:spPr bwMode="auto">
            <a:xfrm>
              <a:off x="2618" y="2064"/>
              <a:ext cx="260" cy="224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0" y="104"/>
                </a:cxn>
                <a:cxn ang="0">
                  <a:pos x="4" y="86"/>
                </a:cxn>
                <a:cxn ang="0">
                  <a:pos x="10" y="68"/>
                </a:cxn>
                <a:cxn ang="0">
                  <a:pos x="18" y="48"/>
                </a:cxn>
                <a:cxn ang="0">
                  <a:pos x="30" y="30"/>
                </a:cxn>
                <a:cxn ang="0">
                  <a:pos x="38" y="20"/>
                </a:cxn>
                <a:cxn ang="0">
                  <a:pos x="48" y="12"/>
                </a:cxn>
                <a:cxn ang="0">
                  <a:pos x="58" y="6"/>
                </a:cxn>
                <a:cxn ang="0">
                  <a:pos x="68" y="2"/>
                </a:cxn>
                <a:cxn ang="0">
                  <a:pos x="82" y="0"/>
                </a:cxn>
                <a:cxn ang="0">
                  <a:pos x="96" y="0"/>
                </a:cxn>
                <a:cxn ang="0">
                  <a:pos x="96" y="0"/>
                </a:cxn>
                <a:cxn ang="0">
                  <a:pos x="110" y="2"/>
                </a:cxn>
                <a:cxn ang="0">
                  <a:pos x="124" y="6"/>
                </a:cxn>
                <a:cxn ang="0">
                  <a:pos x="138" y="10"/>
                </a:cxn>
                <a:cxn ang="0">
                  <a:pos x="152" y="16"/>
                </a:cxn>
                <a:cxn ang="0">
                  <a:pos x="176" y="32"/>
                </a:cxn>
                <a:cxn ang="0">
                  <a:pos x="196" y="46"/>
                </a:cxn>
                <a:cxn ang="0">
                  <a:pos x="212" y="62"/>
                </a:cxn>
                <a:cxn ang="0">
                  <a:pos x="226" y="76"/>
                </a:cxn>
                <a:cxn ang="0">
                  <a:pos x="236" y="88"/>
                </a:cxn>
                <a:cxn ang="0">
                  <a:pos x="260" y="132"/>
                </a:cxn>
                <a:cxn ang="0">
                  <a:pos x="260" y="132"/>
                </a:cxn>
                <a:cxn ang="0">
                  <a:pos x="244" y="146"/>
                </a:cxn>
                <a:cxn ang="0">
                  <a:pos x="228" y="160"/>
                </a:cxn>
                <a:cxn ang="0">
                  <a:pos x="206" y="178"/>
                </a:cxn>
                <a:cxn ang="0">
                  <a:pos x="182" y="194"/>
                </a:cxn>
                <a:cxn ang="0">
                  <a:pos x="158" y="210"/>
                </a:cxn>
                <a:cxn ang="0">
                  <a:pos x="144" y="216"/>
                </a:cxn>
                <a:cxn ang="0">
                  <a:pos x="132" y="220"/>
                </a:cxn>
                <a:cxn ang="0">
                  <a:pos x="120" y="222"/>
                </a:cxn>
                <a:cxn ang="0">
                  <a:pos x="108" y="224"/>
                </a:cxn>
                <a:cxn ang="0">
                  <a:pos x="108" y="224"/>
                </a:cxn>
                <a:cxn ang="0">
                  <a:pos x="86" y="222"/>
                </a:cxn>
                <a:cxn ang="0">
                  <a:pos x="66" y="218"/>
                </a:cxn>
                <a:cxn ang="0">
                  <a:pos x="48" y="210"/>
                </a:cxn>
                <a:cxn ang="0">
                  <a:pos x="40" y="204"/>
                </a:cxn>
                <a:cxn ang="0">
                  <a:pos x="32" y="196"/>
                </a:cxn>
                <a:cxn ang="0">
                  <a:pos x="24" y="190"/>
                </a:cxn>
                <a:cxn ang="0">
                  <a:pos x="18" y="180"/>
                </a:cxn>
                <a:cxn ang="0">
                  <a:pos x="12" y="170"/>
                </a:cxn>
                <a:cxn ang="0">
                  <a:pos x="8" y="160"/>
                </a:cxn>
                <a:cxn ang="0">
                  <a:pos x="4" y="148"/>
                </a:cxn>
                <a:cxn ang="0">
                  <a:pos x="2" y="134"/>
                </a:cxn>
                <a:cxn ang="0">
                  <a:pos x="0" y="104"/>
                </a:cxn>
                <a:cxn ang="0">
                  <a:pos x="0" y="104"/>
                </a:cxn>
              </a:cxnLst>
              <a:rect l="0" t="0" r="r" b="b"/>
              <a:pathLst>
                <a:path w="260" h="224">
                  <a:moveTo>
                    <a:pt x="0" y="104"/>
                  </a:moveTo>
                  <a:lnTo>
                    <a:pt x="0" y="104"/>
                  </a:lnTo>
                  <a:lnTo>
                    <a:pt x="4" y="86"/>
                  </a:lnTo>
                  <a:lnTo>
                    <a:pt x="10" y="68"/>
                  </a:lnTo>
                  <a:lnTo>
                    <a:pt x="18" y="48"/>
                  </a:lnTo>
                  <a:lnTo>
                    <a:pt x="30" y="30"/>
                  </a:lnTo>
                  <a:lnTo>
                    <a:pt x="38" y="20"/>
                  </a:lnTo>
                  <a:lnTo>
                    <a:pt x="48" y="12"/>
                  </a:lnTo>
                  <a:lnTo>
                    <a:pt x="58" y="6"/>
                  </a:lnTo>
                  <a:lnTo>
                    <a:pt x="68" y="2"/>
                  </a:lnTo>
                  <a:lnTo>
                    <a:pt x="82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10" y="2"/>
                  </a:lnTo>
                  <a:lnTo>
                    <a:pt x="124" y="6"/>
                  </a:lnTo>
                  <a:lnTo>
                    <a:pt x="138" y="10"/>
                  </a:lnTo>
                  <a:lnTo>
                    <a:pt x="152" y="16"/>
                  </a:lnTo>
                  <a:lnTo>
                    <a:pt x="176" y="32"/>
                  </a:lnTo>
                  <a:lnTo>
                    <a:pt x="196" y="46"/>
                  </a:lnTo>
                  <a:lnTo>
                    <a:pt x="212" y="62"/>
                  </a:lnTo>
                  <a:lnTo>
                    <a:pt x="226" y="76"/>
                  </a:lnTo>
                  <a:lnTo>
                    <a:pt x="236" y="88"/>
                  </a:lnTo>
                  <a:lnTo>
                    <a:pt x="260" y="132"/>
                  </a:lnTo>
                  <a:lnTo>
                    <a:pt x="260" y="132"/>
                  </a:lnTo>
                  <a:lnTo>
                    <a:pt x="244" y="146"/>
                  </a:lnTo>
                  <a:lnTo>
                    <a:pt x="228" y="160"/>
                  </a:lnTo>
                  <a:lnTo>
                    <a:pt x="206" y="178"/>
                  </a:lnTo>
                  <a:lnTo>
                    <a:pt x="182" y="194"/>
                  </a:lnTo>
                  <a:lnTo>
                    <a:pt x="158" y="210"/>
                  </a:lnTo>
                  <a:lnTo>
                    <a:pt x="144" y="216"/>
                  </a:lnTo>
                  <a:lnTo>
                    <a:pt x="132" y="220"/>
                  </a:lnTo>
                  <a:lnTo>
                    <a:pt x="120" y="222"/>
                  </a:lnTo>
                  <a:lnTo>
                    <a:pt x="108" y="224"/>
                  </a:lnTo>
                  <a:lnTo>
                    <a:pt x="108" y="224"/>
                  </a:lnTo>
                  <a:lnTo>
                    <a:pt x="86" y="222"/>
                  </a:lnTo>
                  <a:lnTo>
                    <a:pt x="66" y="218"/>
                  </a:lnTo>
                  <a:lnTo>
                    <a:pt x="48" y="210"/>
                  </a:lnTo>
                  <a:lnTo>
                    <a:pt x="40" y="204"/>
                  </a:lnTo>
                  <a:lnTo>
                    <a:pt x="32" y="196"/>
                  </a:lnTo>
                  <a:lnTo>
                    <a:pt x="24" y="190"/>
                  </a:lnTo>
                  <a:lnTo>
                    <a:pt x="18" y="180"/>
                  </a:lnTo>
                  <a:lnTo>
                    <a:pt x="12" y="170"/>
                  </a:lnTo>
                  <a:lnTo>
                    <a:pt x="8" y="160"/>
                  </a:lnTo>
                  <a:lnTo>
                    <a:pt x="4" y="148"/>
                  </a:lnTo>
                  <a:lnTo>
                    <a:pt x="2" y="134"/>
                  </a:lnTo>
                  <a:lnTo>
                    <a:pt x="0" y="104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06" name="Freeform 334"/>
            <p:cNvSpPr>
              <a:spLocks/>
            </p:cNvSpPr>
            <p:nvPr userDrawn="1"/>
          </p:nvSpPr>
          <p:spPr bwMode="auto">
            <a:xfrm>
              <a:off x="2804" y="1898"/>
              <a:ext cx="224" cy="260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20" y="0"/>
                </a:cxn>
                <a:cxn ang="0">
                  <a:pos x="138" y="4"/>
                </a:cxn>
                <a:cxn ang="0">
                  <a:pos x="154" y="8"/>
                </a:cxn>
                <a:cxn ang="0">
                  <a:pos x="174" y="18"/>
                </a:cxn>
                <a:cxn ang="0">
                  <a:pos x="194" y="30"/>
                </a:cxn>
                <a:cxn ang="0">
                  <a:pos x="204" y="38"/>
                </a:cxn>
                <a:cxn ang="0">
                  <a:pos x="210" y="46"/>
                </a:cxn>
                <a:cxn ang="0">
                  <a:pos x="218" y="56"/>
                </a:cxn>
                <a:cxn ang="0">
                  <a:pos x="222" y="68"/>
                </a:cxn>
                <a:cxn ang="0">
                  <a:pos x="224" y="82"/>
                </a:cxn>
                <a:cxn ang="0">
                  <a:pos x="224" y="96"/>
                </a:cxn>
                <a:cxn ang="0">
                  <a:pos x="224" y="96"/>
                </a:cxn>
                <a:cxn ang="0">
                  <a:pos x="222" y="110"/>
                </a:cxn>
                <a:cxn ang="0">
                  <a:pos x="218" y="124"/>
                </a:cxn>
                <a:cxn ang="0">
                  <a:pos x="212" y="138"/>
                </a:cxn>
                <a:cxn ang="0">
                  <a:pos x="206" y="152"/>
                </a:cxn>
                <a:cxn ang="0">
                  <a:pos x="192" y="174"/>
                </a:cxn>
                <a:cxn ang="0">
                  <a:pos x="176" y="196"/>
                </a:cxn>
                <a:cxn ang="0">
                  <a:pos x="162" y="212"/>
                </a:cxn>
                <a:cxn ang="0">
                  <a:pos x="148" y="224"/>
                </a:cxn>
                <a:cxn ang="0">
                  <a:pos x="136" y="236"/>
                </a:cxn>
                <a:cxn ang="0">
                  <a:pos x="92" y="260"/>
                </a:cxn>
                <a:cxn ang="0">
                  <a:pos x="92" y="260"/>
                </a:cxn>
                <a:cxn ang="0">
                  <a:pos x="78" y="244"/>
                </a:cxn>
                <a:cxn ang="0">
                  <a:pos x="62" y="228"/>
                </a:cxn>
                <a:cxn ang="0">
                  <a:pos x="46" y="206"/>
                </a:cxn>
                <a:cxn ang="0">
                  <a:pos x="28" y="182"/>
                </a:cxn>
                <a:cxn ang="0">
                  <a:pos x="14" y="156"/>
                </a:cxn>
                <a:cxn ang="0">
                  <a:pos x="8" y="144"/>
                </a:cxn>
                <a:cxn ang="0">
                  <a:pos x="4" y="132"/>
                </a:cxn>
                <a:cxn ang="0">
                  <a:pos x="0" y="120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2" y="86"/>
                </a:cxn>
                <a:cxn ang="0">
                  <a:pos x="6" y="66"/>
                </a:cxn>
                <a:cxn ang="0">
                  <a:pos x="14" y="48"/>
                </a:cxn>
                <a:cxn ang="0">
                  <a:pos x="20" y="38"/>
                </a:cxn>
                <a:cxn ang="0">
                  <a:pos x="26" y="32"/>
                </a:cxn>
                <a:cxn ang="0">
                  <a:pos x="34" y="24"/>
                </a:cxn>
                <a:cxn ang="0">
                  <a:pos x="44" y="18"/>
                </a:cxn>
                <a:cxn ang="0">
                  <a:pos x="52" y="12"/>
                </a:cxn>
                <a:cxn ang="0">
                  <a:pos x="64" y="8"/>
                </a:cxn>
                <a:cxn ang="0">
                  <a:pos x="76" y="4"/>
                </a:cxn>
                <a:cxn ang="0">
                  <a:pos x="90" y="2"/>
                </a:cxn>
                <a:cxn ang="0">
                  <a:pos x="120" y="0"/>
                </a:cxn>
                <a:cxn ang="0">
                  <a:pos x="120" y="0"/>
                </a:cxn>
              </a:cxnLst>
              <a:rect l="0" t="0" r="r" b="b"/>
              <a:pathLst>
                <a:path w="224" h="260">
                  <a:moveTo>
                    <a:pt x="120" y="0"/>
                  </a:moveTo>
                  <a:lnTo>
                    <a:pt x="120" y="0"/>
                  </a:lnTo>
                  <a:lnTo>
                    <a:pt x="138" y="4"/>
                  </a:lnTo>
                  <a:lnTo>
                    <a:pt x="154" y="8"/>
                  </a:lnTo>
                  <a:lnTo>
                    <a:pt x="174" y="18"/>
                  </a:lnTo>
                  <a:lnTo>
                    <a:pt x="194" y="30"/>
                  </a:lnTo>
                  <a:lnTo>
                    <a:pt x="204" y="38"/>
                  </a:lnTo>
                  <a:lnTo>
                    <a:pt x="210" y="46"/>
                  </a:lnTo>
                  <a:lnTo>
                    <a:pt x="218" y="56"/>
                  </a:lnTo>
                  <a:lnTo>
                    <a:pt x="222" y="68"/>
                  </a:lnTo>
                  <a:lnTo>
                    <a:pt x="224" y="82"/>
                  </a:lnTo>
                  <a:lnTo>
                    <a:pt x="224" y="96"/>
                  </a:lnTo>
                  <a:lnTo>
                    <a:pt x="224" y="96"/>
                  </a:lnTo>
                  <a:lnTo>
                    <a:pt x="222" y="110"/>
                  </a:lnTo>
                  <a:lnTo>
                    <a:pt x="218" y="124"/>
                  </a:lnTo>
                  <a:lnTo>
                    <a:pt x="212" y="138"/>
                  </a:lnTo>
                  <a:lnTo>
                    <a:pt x="206" y="152"/>
                  </a:lnTo>
                  <a:lnTo>
                    <a:pt x="192" y="174"/>
                  </a:lnTo>
                  <a:lnTo>
                    <a:pt x="176" y="196"/>
                  </a:lnTo>
                  <a:lnTo>
                    <a:pt x="162" y="212"/>
                  </a:lnTo>
                  <a:lnTo>
                    <a:pt x="148" y="224"/>
                  </a:lnTo>
                  <a:lnTo>
                    <a:pt x="136" y="236"/>
                  </a:lnTo>
                  <a:lnTo>
                    <a:pt x="92" y="260"/>
                  </a:lnTo>
                  <a:lnTo>
                    <a:pt x="92" y="260"/>
                  </a:lnTo>
                  <a:lnTo>
                    <a:pt x="78" y="244"/>
                  </a:lnTo>
                  <a:lnTo>
                    <a:pt x="62" y="228"/>
                  </a:lnTo>
                  <a:lnTo>
                    <a:pt x="46" y="206"/>
                  </a:lnTo>
                  <a:lnTo>
                    <a:pt x="28" y="182"/>
                  </a:lnTo>
                  <a:lnTo>
                    <a:pt x="14" y="156"/>
                  </a:lnTo>
                  <a:lnTo>
                    <a:pt x="8" y="144"/>
                  </a:lnTo>
                  <a:lnTo>
                    <a:pt x="4" y="132"/>
                  </a:lnTo>
                  <a:lnTo>
                    <a:pt x="0" y="120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2" y="86"/>
                  </a:lnTo>
                  <a:lnTo>
                    <a:pt x="6" y="66"/>
                  </a:lnTo>
                  <a:lnTo>
                    <a:pt x="14" y="48"/>
                  </a:lnTo>
                  <a:lnTo>
                    <a:pt x="20" y="38"/>
                  </a:lnTo>
                  <a:lnTo>
                    <a:pt x="26" y="32"/>
                  </a:lnTo>
                  <a:lnTo>
                    <a:pt x="34" y="24"/>
                  </a:lnTo>
                  <a:lnTo>
                    <a:pt x="44" y="18"/>
                  </a:lnTo>
                  <a:lnTo>
                    <a:pt x="52" y="12"/>
                  </a:lnTo>
                  <a:lnTo>
                    <a:pt x="64" y="8"/>
                  </a:lnTo>
                  <a:lnTo>
                    <a:pt x="76" y="4"/>
                  </a:lnTo>
                  <a:lnTo>
                    <a:pt x="90" y="2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07" name="Freeform 335"/>
            <p:cNvSpPr>
              <a:spLocks/>
            </p:cNvSpPr>
            <p:nvPr userDrawn="1"/>
          </p:nvSpPr>
          <p:spPr bwMode="auto">
            <a:xfrm>
              <a:off x="2710" y="1790"/>
              <a:ext cx="384" cy="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0" y="12"/>
                </a:cxn>
                <a:cxn ang="0">
                  <a:pos x="98" y="42"/>
                </a:cxn>
                <a:cxn ang="0">
                  <a:pos x="132" y="60"/>
                </a:cxn>
                <a:cxn ang="0">
                  <a:pos x="164" y="76"/>
                </a:cxn>
                <a:cxn ang="0">
                  <a:pos x="186" y="90"/>
                </a:cxn>
                <a:cxn ang="0">
                  <a:pos x="192" y="96"/>
                </a:cxn>
                <a:cxn ang="0">
                  <a:pos x="194" y="100"/>
                </a:cxn>
                <a:cxn ang="0">
                  <a:pos x="194" y="100"/>
                </a:cxn>
                <a:cxn ang="0">
                  <a:pos x="264" y="62"/>
                </a:cxn>
                <a:cxn ang="0">
                  <a:pos x="326" y="32"/>
                </a:cxn>
                <a:cxn ang="0">
                  <a:pos x="356" y="18"/>
                </a:cxn>
                <a:cxn ang="0">
                  <a:pos x="384" y="6"/>
                </a:cxn>
              </a:cxnLst>
              <a:rect l="0" t="0" r="r" b="b"/>
              <a:pathLst>
                <a:path w="384" h="100">
                  <a:moveTo>
                    <a:pt x="0" y="0"/>
                  </a:moveTo>
                  <a:lnTo>
                    <a:pt x="0" y="0"/>
                  </a:lnTo>
                  <a:lnTo>
                    <a:pt x="30" y="12"/>
                  </a:lnTo>
                  <a:lnTo>
                    <a:pt x="98" y="42"/>
                  </a:lnTo>
                  <a:lnTo>
                    <a:pt x="132" y="60"/>
                  </a:lnTo>
                  <a:lnTo>
                    <a:pt x="164" y="76"/>
                  </a:lnTo>
                  <a:lnTo>
                    <a:pt x="186" y="90"/>
                  </a:lnTo>
                  <a:lnTo>
                    <a:pt x="192" y="96"/>
                  </a:lnTo>
                  <a:lnTo>
                    <a:pt x="194" y="100"/>
                  </a:lnTo>
                  <a:lnTo>
                    <a:pt x="194" y="100"/>
                  </a:lnTo>
                  <a:lnTo>
                    <a:pt x="264" y="62"/>
                  </a:lnTo>
                  <a:lnTo>
                    <a:pt x="326" y="32"/>
                  </a:lnTo>
                  <a:lnTo>
                    <a:pt x="356" y="18"/>
                  </a:lnTo>
                  <a:lnTo>
                    <a:pt x="384" y="6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08" name="Freeform 336"/>
            <p:cNvSpPr>
              <a:spLocks/>
            </p:cNvSpPr>
            <p:nvPr userDrawn="1"/>
          </p:nvSpPr>
          <p:spPr bwMode="auto">
            <a:xfrm>
              <a:off x="3194" y="2044"/>
              <a:ext cx="70" cy="278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70" y="0"/>
                </a:cxn>
                <a:cxn ang="0">
                  <a:pos x="42" y="62"/>
                </a:cxn>
                <a:cxn ang="0">
                  <a:pos x="20" y="110"/>
                </a:cxn>
                <a:cxn ang="0">
                  <a:pos x="10" y="128"/>
                </a:cxn>
                <a:cxn ang="0">
                  <a:pos x="0" y="140"/>
                </a:cxn>
                <a:cxn ang="0">
                  <a:pos x="0" y="140"/>
                </a:cxn>
                <a:cxn ang="0">
                  <a:pos x="8" y="152"/>
                </a:cxn>
                <a:cxn ang="0">
                  <a:pos x="28" y="182"/>
                </a:cxn>
                <a:cxn ang="0">
                  <a:pos x="40" y="202"/>
                </a:cxn>
                <a:cxn ang="0">
                  <a:pos x="52" y="226"/>
                </a:cxn>
                <a:cxn ang="0">
                  <a:pos x="60" y="250"/>
                </a:cxn>
                <a:cxn ang="0">
                  <a:pos x="68" y="278"/>
                </a:cxn>
              </a:cxnLst>
              <a:rect l="0" t="0" r="r" b="b"/>
              <a:pathLst>
                <a:path w="70" h="278">
                  <a:moveTo>
                    <a:pt x="70" y="0"/>
                  </a:moveTo>
                  <a:lnTo>
                    <a:pt x="70" y="0"/>
                  </a:lnTo>
                  <a:lnTo>
                    <a:pt x="42" y="62"/>
                  </a:lnTo>
                  <a:lnTo>
                    <a:pt x="20" y="110"/>
                  </a:lnTo>
                  <a:lnTo>
                    <a:pt x="10" y="128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8" y="152"/>
                  </a:lnTo>
                  <a:lnTo>
                    <a:pt x="28" y="182"/>
                  </a:lnTo>
                  <a:lnTo>
                    <a:pt x="40" y="202"/>
                  </a:lnTo>
                  <a:lnTo>
                    <a:pt x="52" y="226"/>
                  </a:lnTo>
                  <a:lnTo>
                    <a:pt x="60" y="250"/>
                  </a:lnTo>
                  <a:lnTo>
                    <a:pt x="68" y="278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09" name="Freeform 337"/>
            <p:cNvSpPr>
              <a:spLocks/>
            </p:cNvSpPr>
            <p:nvPr userDrawn="1"/>
          </p:nvSpPr>
          <p:spPr bwMode="auto">
            <a:xfrm>
              <a:off x="2748" y="2454"/>
              <a:ext cx="298" cy="94"/>
            </a:xfrm>
            <a:custGeom>
              <a:avLst/>
              <a:gdLst/>
              <a:ahLst/>
              <a:cxnLst>
                <a:cxn ang="0">
                  <a:pos x="298" y="82"/>
                </a:cxn>
                <a:cxn ang="0">
                  <a:pos x="298" y="82"/>
                </a:cxn>
                <a:cxn ang="0">
                  <a:pos x="278" y="74"/>
                </a:cxn>
                <a:cxn ang="0">
                  <a:pos x="234" y="56"/>
                </a:cxn>
                <a:cxn ang="0">
                  <a:pos x="208" y="44"/>
                </a:cxn>
                <a:cxn ang="0">
                  <a:pos x="182" y="30"/>
                </a:cxn>
                <a:cxn ang="0">
                  <a:pos x="162" y="14"/>
                </a:cxn>
                <a:cxn ang="0">
                  <a:pos x="152" y="8"/>
                </a:cxn>
                <a:cxn ang="0">
                  <a:pos x="146" y="0"/>
                </a:cxn>
                <a:cxn ang="0">
                  <a:pos x="146" y="0"/>
                </a:cxn>
                <a:cxn ang="0">
                  <a:pos x="128" y="14"/>
                </a:cxn>
                <a:cxn ang="0">
                  <a:pos x="84" y="44"/>
                </a:cxn>
                <a:cxn ang="0">
                  <a:pos x="36" y="76"/>
                </a:cxn>
                <a:cxn ang="0">
                  <a:pos x="14" y="88"/>
                </a:cxn>
                <a:cxn ang="0">
                  <a:pos x="0" y="94"/>
                </a:cxn>
              </a:cxnLst>
              <a:rect l="0" t="0" r="r" b="b"/>
              <a:pathLst>
                <a:path w="298" h="94">
                  <a:moveTo>
                    <a:pt x="298" y="82"/>
                  </a:moveTo>
                  <a:lnTo>
                    <a:pt x="298" y="82"/>
                  </a:lnTo>
                  <a:lnTo>
                    <a:pt x="278" y="74"/>
                  </a:lnTo>
                  <a:lnTo>
                    <a:pt x="234" y="56"/>
                  </a:lnTo>
                  <a:lnTo>
                    <a:pt x="208" y="44"/>
                  </a:lnTo>
                  <a:lnTo>
                    <a:pt x="182" y="30"/>
                  </a:lnTo>
                  <a:lnTo>
                    <a:pt x="162" y="14"/>
                  </a:lnTo>
                  <a:lnTo>
                    <a:pt x="152" y="8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28" y="14"/>
                  </a:lnTo>
                  <a:lnTo>
                    <a:pt x="84" y="44"/>
                  </a:lnTo>
                  <a:lnTo>
                    <a:pt x="36" y="76"/>
                  </a:lnTo>
                  <a:lnTo>
                    <a:pt x="14" y="88"/>
                  </a:lnTo>
                  <a:lnTo>
                    <a:pt x="0" y="94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10" name="Freeform 338"/>
            <p:cNvSpPr>
              <a:spLocks/>
            </p:cNvSpPr>
            <p:nvPr userDrawn="1"/>
          </p:nvSpPr>
          <p:spPr bwMode="auto">
            <a:xfrm>
              <a:off x="2506" y="2026"/>
              <a:ext cx="104" cy="294"/>
            </a:xfrm>
            <a:custGeom>
              <a:avLst/>
              <a:gdLst/>
              <a:ahLst/>
              <a:cxnLst>
                <a:cxn ang="0">
                  <a:pos x="0" y="294"/>
                </a:cxn>
                <a:cxn ang="0">
                  <a:pos x="0" y="294"/>
                </a:cxn>
                <a:cxn ang="0">
                  <a:pos x="12" y="280"/>
                </a:cxn>
                <a:cxn ang="0">
                  <a:pos x="40" y="246"/>
                </a:cxn>
                <a:cxn ang="0">
                  <a:pos x="74" y="208"/>
                </a:cxn>
                <a:cxn ang="0">
                  <a:pos x="90" y="194"/>
                </a:cxn>
                <a:cxn ang="0">
                  <a:pos x="104" y="186"/>
                </a:cxn>
                <a:cxn ang="0">
                  <a:pos x="104" y="186"/>
                </a:cxn>
                <a:cxn ang="0">
                  <a:pos x="90" y="166"/>
                </a:cxn>
                <a:cxn ang="0">
                  <a:pos x="60" y="120"/>
                </a:cxn>
                <a:cxn ang="0">
                  <a:pos x="42" y="92"/>
                </a:cxn>
                <a:cxn ang="0">
                  <a:pos x="26" y="60"/>
                </a:cxn>
                <a:cxn ang="0">
                  <a:pos x="12" y="30"/>
                </a:cxn>
                <a:cxn ang="0">
                  <a:pos x="4" y="0"/>
                </a:cxn>
              </a:cxnLst>
              <a:rect l="0" t="0" r="r" b="b"/>
              <a:pathLst>
                <a:path w="104" h="294">
                  <a:moveTo>
                    <a:pt x="0" y="294"/>
                  </a:moveTo>
                  <a:lnTo>
                    <a:pt x="0" y="294"/>
                  </a:lnTo>
                  <a:lnTo>
                    <a:pt x="12" y="280"/>
                  </a:lnTo>
                  <a:lnTo>
                    <a:pt x="40" y="246"/>
                  </a:lnTo>
                  <a:lnTo>
                    <a:pt x="74" y="208"/>
                  </a:lnTo>
                  <a:lnTo>
                    <a:pt x="90" y="194"/>
                  </a:lnTo>
                  <a:lnTo>
                    <a:pt x="104" y="186"/>
                  </a:lnTo>
                  <a:lnTo>
                    <a:pt x="104" y="186"/>
                  </a:lnTo>
                  <a:lnTo>
                    <a:pt x="90" y="166"/>
                  </a:lnTo>
                  <a:lnTo>
                    <a:pt x="60" y="120"/>
                  </a:lnTo>
                  <a:lnTo>
                    <a:pt x="42" y="92"/>
                  </a:lnTo>
                  <a:lnTo>
                    <a:pt x="26" y="60"/>
                  </a:lnTo>
                  <a:lnTo>
                    <a:pt x="12" y="30"/>
                  </a:lnTo>
                  <a:lnTo>
                    <a:pt x="4" y="0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39"/>
          <p:cNvGrpSpPr>
            <a:grpSpLocks/>
          </p:cNvGrpSpPr>
          <p:nvPr/>
        </p:nvGrpSpPr>
        <p:grpSpPr bwMode="auto">
          <a:xfrm>
            <a:off x="157163" y="4159250"/>
            <a:ext cx="512762" cy="493713"/>
            <a:chOff x="2174" y="1480"/>
            <a:chExt cx="1412" cy="1360"/>
          </a:xfrm>
        </p:grpSpPr>
        <p:sp>
          <p:nvSpPr>
            <p:cNvPr id="29012" name="AutoShape 340"/>
            <p:cNvSpPr>
              <a:spLocks noChangeAspect="1" noChangeArrowheads="1" noTextEdit="1"/>
            </p:cNvSpPr>
            <p:nvPr userDrawn="1"/>
          </p:nvSpPr>
          <p:spPr bwMode="auto">
            <a:xfrm>
              <a:off x="2174" y="1480"/>
              <a:ext cx="1412" cy="1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13" name="Rectangle 341"/>
            <p:cNvSpPr>
              <a:spLocks noChangeArrowheads="1"/>
            </p:cNvSpPr>
            <p:nvPr userDrawn="1"/>
          </p:nvSpPr>
          <p:spPr bwMode="auto">
            <a:xfrm>
              <a:off x="2186" y="1492"/>
              <a:ext cx="1388" cy="1336"/>
            </a:xfrm>
            <a:prstGeom prst="rect">
              <a:avLst/>
            </a:prstGeom>
            <a:solidFill>
              <a:srgbClr val="C6ACE5"/>
            </a:solidFill>
            <a:ln w="38100">
              <a:solidFill>
                <a:srgbClr val="460A7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14" name="Freeform 342"/>
            <p:cNvSpPr>
              <a:spLocks/>
            </p:cNvSpPr>
            <p:nvPr userDrawn="1"/>
          </p:nvSpPr>
          <p:spPr bwMode="auto">
            <a:xfrm>
              <a:off x="2246" y="1548"/>
              <a:ext cx="1272" cy="1232"/>
            </a:xfrm>
            <a:custGeom>
              <a:avLst/>
              <a:gdLst/>
              <a:ahLst/>
              <a:cxnLst>
                <a:cxn ang="0">
                  <a:pos x="1272" y="648"/>
                </a:cxn>
                <a:cxn ang="0">
                  <a:pos x="1260" y="740"/>
                </a:cxn>
                <a:cxn ang="0">
                  <a:pos x="1234" y="828"/>
                </a:cxn>
                <a:cxn ang="0">
                  <a:pos x="1198" y="910"/>
                </a:cxn>
                <a:cxn ang="0">
                  <a:pos x="1148" y="984"/>
                </a:cxn>
                <a:cxn ang="0">
                  <a:pos x="1090" y="1052"/>
                </a:cxn>
                <a:cxn ang="0">
                  <a:pos x="1022" y="1110"/>
                </a:cxn>
                <a:cxn ang="0">
                  <a:pos x="948" y="1158"/>
                </a:cxn>
                <a:cxn ang="0">
                  <a:pos x="866" y="1194"/>
                </a:cxn>
                <a:cxn ang="0">
                  <a:pos x="776" y="1220"/>
                </a:cxn>
                <a:cxn ang="0">
                  <a:pos x="684" y="1230"/>
                </a:cxn>
                <a:cxn ang="0">
                  <a:pos x="620" y="1232"/>
                </a:cxn>
                <a:cxn ang="0">
                  <a:pos x="526" y="1220"/>
                </a:cxn>
                <a:cxn ang="0">
                  <a:pos x="434" y="1196"/>
                </a:cxn>
                <a:cxn ang="0">
                  <a:pos x="350" y="1162"/>
                </a:cxn>
                <a:cxn ang="0">
                  <a:pos x="270" y="1116"/>
                </a:cxn>
                <a:cxn ang="0">
                  <a:pos x="198" y="1060"/>
                </a:cxn>
                <a:cxn ang="0">
                  <a:pos x="134" y="994"/>
                </a:cxn>
                <a:cxn ang="0">
                  <a:pos x="82" y="922"/>
                </a:cxn>
                <a:cxn ang="0">
                  <a:pos x="42" y="842"/>
                </a:cxn>
                <a:cxn ang="0">
                  <a:pos x="14" y="756"/>
                </a:cxn>
                <a:cxn ang="0">
                  <a:pos x="0" y="664"/>
                </a:cxn>
                <a:cxn ang="0">
                  <a:pos x="0" y="600"/>
                </a:cxn>
                <a:cxn ang="0">
                  <a:pos x="14" y="506"/>
                </a:cxn>
                <a:cxn ang="0">
                  <a:pos x="42" y="418"/>
                </a:cxn>
                <a:cxn ang="0">
                  <a:pos x="82" y="334"/>
                </a:cxn>
                <a:cxn ang="0">
                  <a:pos x="134" y="258"/>
                </a:cxn>
                <a:cxn ang="0">
                  <a:pos x="198" y="188"/>
                </a:cxn>
                <a:cxn ang="0">
                  <a:pos x="270" y="128"/>
                </a:cxn>
                <a:cxn ang="0">
                  <a:pos x="350" y="78"/>
                </a:cxn>
                <a:cxn ang="0">
                  <a:pos x="434" y="40"/>
                </a:cxn>
                <a:cxn ang="0">
                  <a:pos x="526" y="12"/>
                </a:cxn>
                <a:cxn ang="0">
                  <a:pos x="620" y="0"/>
                </a:cxn>
                <a:cxn ang="0">
                  <a:pos x="684" y="0"/>
                </a:cxn>
                <a:cxn ang="0">
                  <a:pos x="776" y="12"/>
                </a:cxn>
                <a:cxn ang="0">
                  <a:pos x="866" y="38"/>
                </a:cxn>
                <a:cxn ang="0">
                  <a:pos x="948" y="74"/>
                </a:cxn>
                <a:cxn ang="0">
                  <a:pos x="1022" y="122"/>
                </a:cxn>
                <a:cxn ang="0">
                  <a:pos x="1090" y="180"/>
                </a:cxn>
                <a:cxn ang="0">
                  <a:pos x="1148" y="248"/>
                </a:cxn>
                <a:cxn ang="0">
                  <a:pos x="1198" y="322"/>
                </a:cxn>
                <a:cxn ang="0">
                  <a:pos x="1234" y="404"/>
                </a:cxn>
                <a:cxn ang="0">
                  <a:pos x="1260" y="492"/>
                </a:cxn>
                <a:cxn ang="0">
                  <a:pos x="1272" y="584"/>
                </a:cxn>
              </a:cxnLst>
              <a:rect l="0" t="0" r="r" b="b"/>
              <a:pathLst>
                <a:path w="1272" h="1232">
                  <a:moveTo>
                    <a:pt x="1272" y="616"/>
                  </a:moveTo>
                  <a:lnTo>
                    <a:pt x="1272" y="616"/>
                  </a:lnTo>
                  <a:lnTo>
                    <a:pt x="1272" y="648"/>
                  </a:lnTo>
                  <a:lnTo>
                    <a:pt x="1268" y="678"/>
                  </a:lnTo>
                  <a:lnTo>
                    <a:pt x="1264" y="710"/>
                  </a:lnTo>
                  <a:lnTo>
                    <a:pt x="1260" y="740"/>
                  </a:lnTo>
                  <a:lnTo>
                    <a:pt x="1252" y="770"/>
                  </a:lnTo>
                  <a:lnTo>
                    <a:pt x="1244" y="798"/>
                  </a:lnTo>
                  <a:lnTo>
                    <a:pt x="1234" y="828"/>
                  </a:lnTo>
                  <a:lnTo>
                    <a:pt x="1224" y="856"/>
                  </a:lnTo>
                  <a:lnTo>
                    <a:pt x="1210" y="882"/>
                  </a:lnTo>
                  <a:lnTo>
                    <a:pt x="1198" y="910"/>
                  </a:lnTo>
                  <a:lnTo>
                    <a:pt x="1182" y="936"/>
                  </a:lnTo>
                  <a:lnTo>
                    <a:pt x="1166" y="960"/>
                  </a:lnTo>
                  <a:lnTo>
                    <a:pt x="1148" y="984"/>
                  </a:lnTo>
                  <a:lnTo>
                    <a:pt x="1130" y="1008"/>
                  </a:lnTo>
                  <a:lnTo>
                    <a:pt x="1110" y="1030"/>
                  </a:lnTo>
                  <a:lnTo>
                    <a:pt x="1090" y="1052"/>
                  </a:lnTo>
                  <a:lnTo>
                    <a:pt x="1068" y="1072"/>
                  </a:lnTo>
                  <a:lnTo>
                    <a:pt x="1046" y="1092"/>
                  </a:lnTo>
                  <a:lnTo>
                    <a:pt x="1022" y="1110"/>
                  </a:lnTo>
                  <a:lnTo>
                    <a:pt x="998" y="1126"/>
                  </a:lnTo>
                  <a:lnTo>
                    <a:pt x="974" y="1142"/>
                  </a:lnTo>
                  <a:lnTo>
                    <a:pt x="948" y="1158"/>
                  </a:lnTo>
                  <a:lnTo>
                    <a:pt x="920" y="1172"/>
                  </a:lnTo>
                  <a:lnTo>
                    <a:pt x="894" y="1184"/>
                  </a:lnTo>
                  <a:lnTo>
                    <a:pt x="866" y="1194"/>
                  </a:lnTo>
                  <a:lnTo>
                    <a:pt x="836" y="1204"/>
                  </a:lnTo>
                  <a:lnTo>
                    <a:pt x="806" y="1212"/>
                  </a:lnTo>
                  <a:lnTo>
                    <a:pt x="776" y="1220"/>
                  </a:lnTo>
                  <a:lnTo>
                    <a:pt x="746" y="1224"/>
                  </a:lnTo>
                  <a:lnTo>
                    <a:pt x="716" y="1228"/>
                  </a:lnTo>
                  <a:lnTo>
                    <a:pt x="684" y="1230"/>
                  </a:lnTo>
                  <a:lnTo>
                    <a:pt x="652" y="1232"/>
                  </a:lnTo>
                  <a:lnTo>
                    <a:pt x="652" y="1232"/>
                  </a:lnTo>
                  <a:lnTo>
                    <a:pt x="620" y="1232"/>
                  </a:lnTo>
                  <a:lnTo>
                    <a:pt x="588" y="1228"/>
                  </a:lnTo>
                  <a:lnTo>
                    <a:pt x="556" y="1226"/>
                  </a:lnTo>
                  <a:lnTo>
                    <a:pt x="526" y="1220"/>
                  </a:lnTo>
                  <a:lnTo>
                    <a:pt x="494" y="1214"/>
                  </a:lnTo>
                  <a:lnTo>
                    <a:pt x="464" y="1206"/>
                  </a:lnTo>
                  <a:lnTo>
                    <a:pt x="434" y="1196"/>
                  </a:lnTo>
                  <a:lnTo>
                    <a:pt x="406" y="1186"/>
                  </a:lnTo>
                  <a:lnTo>
                    <a:pt x="378" y="1174"/>
                  </a:lnTo>
                  <a:lnTo>
                    <a:pt x="350" y="1162"/>
                  </a:lnTo>
                  <a:lnTo>
                    <a:pt x="322" y="1146"/>
                  </a:lnTo>
                  <a:lnTo>
                    <a:pt x="296" y="1132"/>
                  </a:lnTo>
                  <a:lnTo>
                    <a:pt x="270" y="1116"/>
                  </a:lnTo>
                  <a:lnTo>
                    <a:pt x="244" y="1098"/>
                  </a:lnTo>
                  <a:lnTo>
                    <a:pt x="220" y="1080"/>
                  </a:lnTo>
                  <a:lnTo>
                    <a:pt x="198" y="1060"/>
                  </a:lnTo>
                  <a:lnTo>
                    <a:pt x="176" y="1038"/>
                  </a:lnTo>
                  <a:lnTo>
                    <a:pt x="154" y="1018"/>
                  </a:lnTo>
                  <a:lnTo>
                    <a:pt x="134" y="994"/>
                  </a:lnTo>
                  <a:lnTo>
                    <a:pt x="116" y="972"/>
                  </a:lnTo>
                  <a:lnTo>
                    <a:pt x="98" y="946"/>
                  </a:lnTo>
                  <a:lnTo>
                    <a:pt x="82" y="922"/>
                  </a:lnTo>
                  <a:lnTo>
                    <a:pt x="68" y="896"/>
                  </a:lnTo>
                  <a:lnTo>
                    <a:pt x="54" y="870"/>
                  </a:lnTo>
                  <a:lnTo>
                    <a:pt x="42" y="842"/>
                  </a:lnTo>
                  <a:lnTo>
                    <a:pt x="30" y="814"/>
                  </a:lnTo>
                  <a:lnTo>
                    <a:pt x="22" y="784"/>
                  </a:lnTo>
                  <a:lnTo>
                    <a:pt x="14" y="756"/>
                  </a:lnTo>
                  <a:lnTo>
                    <a:pt x="8" y="726"/>
                  </a:lnTo>
                  <a:lnTo>
                    <a:pt x="4" y="694"/>
                  </a:lnTo>
                  <a:lnTo>
                    <a:pt x="0" y="664"/>
                  </a:lnTo>
                  <a:lnTo>
                    <a:pt x="0" y="632"/>
                  </a:lnTo>
                  <a:lnTo>
                    <a:pt x="0" y="632"/>
                  </a:lnTo>
                  <a:lnTo>
                    <a:pt x="0" y="600"/>
                  </a:lnTo>
                  <a:lnTo>
                    <a:pt x="4" y="568"/>
                  </a:lnTo>
                  <a:lnTo>
                    <a:pt x="8" y="538"/>
                  </a:lnTo>
                  <a:lnTo>
                    <a:pt x="14" y="506"/>
                  </a:lnTo>
                  <a:lnTo>
                    <a:pt x="22" y="476"/>
                  </a:lnTo>
                  <a:lnTo>
                    <a:pt x="30" y="448"/>
                  </a:lnTo>
                  <a:lnTo>
                    <a:pt x="42" y="418"/>
                  </a:lnTo>
                  <a:lnTo>
                    <a:pt x="54" y="390"/>
                  </a:lnTo>
                  <a:lnTo>
                    <a:pt x="68" y="362"/>
                  </a:lnTo>
                  <a:lnTo>
                    <a:pt x="82" y="334"/>
                  </a:lnTo>
                  <a:lnTo>
                    <a:pt x="98" y="308"/>
                  </a:lnTo>
                  <a:lnTo>
                    <a:pt x="116" y="282"/>
                  </a:lnTo>
                  <a:lnTo>
                    <a:pt x="134" y="258"/>
                  </a:lnTo>
                  <a:lnTo>
                    <a:pt x="154" y="234"/>
                  </a:lnTo>
                  <a:lnTo>
                    <a:pt x="176" y="210"/>
                  </a:lnTo>
                  <a:lnTo>
                    <a:pt x="198" y="188"/>
                  </a:lnTo>
                  <a:lnTo>
                    <a:pt x="220" y="168"/>
                  </a:lnTo>
                  <a:lnTo>
                    <a:pt x="244" y="146"/>
                  </a:lnTo>
                  <a:lnTo>
                    <a:pt x="270" y="128"/>
                  </a:lnTo>
                  <a:lnTo>
                    <a:pt x="296" y="110"/>
                  </a:lnTo>
                  <a:lnTo>
                    <a:pt x="322" y="94"/>
                  </a:lnTo>
                  <a:lnTo>
                    <a:pt x="350" y="78"/>
                  </a:lnTo>
                  <a:lnTo>
                    <a:pt x="378" y="64"/>
                  </a:lnTo>
                  <a:lnTo>
                    <a:pt x="406" y="50"/>
                  </a:lnTo>
                  <a:lnTo>
                    <a:pt x="434" y="40"/>
                  </a:lnTo>
                  <a:lnTo>
                    <a:pt x="464" y="28"/>
                  </a:lnTo>
                  <a:lnTo>
                    <a:pt x="494" y="20"/>
                  </a:lnTo>
                  <a:lnTo>
                    <a:pt x="526" y="12"/>
                  </a:lnTo>
                  <a:lnTo>
                    <a:pt x="556" y="8"/>
                  </a:lnTo>
                  <a:lnTo>
                    <a:pt x="588" y="4"/>
                  </a:lnTo>
                  <a:lnTo>
                    <a:pt x="620" y="0"/>
                  </a:lnTo>
                  <a:lnTo>
                    <a:pt x="652" y="0"/>
                  </a:lnTo>
                  <a:lnTo>
                    <a:pt x="652" y="0"/>
                  </a:lnTo>
                  <a:lnTo>
                    <a:pt x="684" y="0"/>
                  </a:lnTo>
                  <a:lnTo>
                    <a:pt x="716" y="2"/>
                  </a:lnTo>
                  <a:lnTo>
                    <a:pt x="746" y="6"/>
                  </a:lnTo>
                  <a:lnTo>
                    <a:pt x="776" y="12"/>
                  </a:lnTo>
                  <a:lnTo>
                    <a:pt x="806" y="20"/>
                  </a:lnTo>
                  <a:lnTo>
                    <a:pt x="836" y="28"/>
                  </a:lnTo>
                  <a:lnTo>
                    <a:pt x="866" y="38"/>
                  </a:lnTo>
                  <a:lnTo>
                    <a:pt x="894" y="48"/>
                  </a:lnTo>
                  <a:lnTo>
                    <a:pt x="920" y="60"/>
                  </a:lnTo>
                  <a:lnTo>
                    <a:pt x="948" y="74"/>
                  </a:lnTo>
                  <a:lnTo>
                    <a:pt x="974" y="88"/>
                  </a:lnTo>
                  <a:lnTo>
                    <a:pt x="998" y="104"/>
                  </a:lnTo>
                  <a:lnTo>
                    <a:pt x="1022" y="122"/>
                  </a:lnTo>
                  <a:lnTo>
                    <a:pt x="1046" y="140"/>
                  </a:lnTo>
                  <a:lnTo>
                    <a:pt x="1068" y="160"/>
                  </a:lnTo>
                  <a:lnTo>
                    <a:pt x="1090" y="180"/>
                  </a:lnTo>
                  <a:lnTo>
                    <a:pt x="1110" y="202"/>
                  </a:lnTo>
                  <a:lnTo>
                    <a:pt x="1130" y="224"/>
                  </a:lnTo>
                  <a:lnTo>
                    <a:pt x="1148" y="248"/>
                  </a:lnTo>
                  <a:lnTo>
                    <a:pt x="1166" y="272"/>
                  </a:lnTo>
                  <a:lnTo>
                    <a:pt x="1182" y="296"/>
                  </a:lnTo>
                  <a:lnTo>
                    <a:pt x="1198" y="322"/>
                  </a:lnTo>
                  <a:lnTo>
                    <a:pt x="1210" y="348"/>
                  </a:lnTo>
                  <a:lnTo>
                    <a:pt x="1224" y="376"/>
                  </a:lnTo>
                  <a:lnTo>
                    <a:pt x="1234" y="404"/>
                  </a:lnTo>
                  <a:lnTo>
                    <a:pt x="1244" y="432"/>
                  </a:lnTo>
                  <a:lnTo>
                    <a:pt x="1252" y="462"/>
                  </a:lnTo>
                  <a:lnTo>
                    <a:pt x="1260" y="492"/>
                  </a:lnTo>
                  <a:lnTo>
                    <a:pt x="1264" y="522"/>
                  </a:lnTo>
                  <a:lnTo>
                    <a:pt x="1268" y="552"/>
                  </a:lnTo>
                  <a:lnTo>
                    <a:pt x="1272" y="584"/>
                  </a:lnTo>
                  <a:lnTo>
                    <a:pt x="1272" y="616"/>
                  </a:lnTo>
                  <a:lnTo>
                    <a:pt x="1272" y="616"/>
                  </a:lnTo>
                  <a:close/>
                </a:path>
              </a:pathLst>
            </a:custGeom>
            <a:solidFill>
              <a:srgbClr val="C7ABDD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15" name="Freeform 343"/>
            <p:cNvSpPr>
              <a:spLocks/>
            </p:cNvSpPr>
            <p:nvPr userDrawn="1"/>
          </p:nvSpPr>
          <p:spPr bwMode="auto">
            <a:xfrm>
              <a:off x="2350" y="1636"/>
              <a:ext cx="1084" cy="1064"/>
            </a:xfrm>
            <a:custGeom>
              <a:avLst/>
              <a:gdLst/>
              <a:ahLst/>
              <a:cxnLst>
                <a:cxn ang="0">
                  <a:pos x="1084" y="558"/>
                </a:cxn>
                <a:cxn ang="0">
                  <a:pos x="1074" y="638"/>
                </a:cxn>
                <a:cxn ang="0">
                  <a:pos x="1052" y="712"/>
                </a:cxn>
                <a:cxn ang="0">
                  <a:pos x="1018" y="782"/>
                </a:cxn>
                <a:cxn ang="0">
                  <a:pos x="976" y="848"/>
                </a:cxn>
                <a:cxn ang="0">
                  <a:pos x="926" y="906"/>
                </a:cxn>
                <a:cxn ang="0">
                  <a:pos x="868" y="956"/>
                </a:cxn>
                <a:cxn ang="0">
                  <a:pos x="802" y="998"/>
                </a:cxn>
                <a:cxn ang="0">
                  <a:pos x="730" y="1030"/>
                </a:cxn>
                <a:cxn ang="0">
                  <a:pos x="652" y="1052"/>
                </a:cxn>
                <a:cxn ang="0">
                  <a:pos x="570" y="1064"/>
                </a:cxn>
                <a:cxn ang="0">
                  <a:pos x="514" y="1064"/>
                </a:cxn>
                <a:cxn ang="0">
                  <a:pos x="434" y="1052"/>
                </a:cxn>
                <a:cxn ang="0">
                  <a:pos x="356" y="1032"/>
                </a:cxn>
                <a:cxn ang="0">
                  <a:pos x="284" y="1000"/>
                </a:cxn>
                <a:cxn ang="0">
                  <a:pos x="218" y="958"/>
                </a:cxn>
                <a:cxn ang="0">
                  <a:pos x="160" y="908"/>
                </a:cxn>
                <a:cxn ang="0">
                  <a:pos x="108" y="850"/>
                </a:cxn>
                <a:cxn ang="0">
                  <a:pos x="66" y="786"/>
                </a:cxn>
                <a:cxn ang="0">
                  <a:pos x="34" y="714"/>
                </a:cxn>
                <a:cxn ang="0">
                  <a:pos x="12" y="640"/>
                </a:cxn>
                <a:cxn ang="0">
                  <a:pos x="2" y="560"/>
                </a:cxn>
                <a:cxn ang="0">
                  <a:pos x="2" y="504"/>
                </a:cxn>
                <a:cxn ang="0">
                  <a:pos x="12" y="424"/>
                </a:cxn>
                <a:cxn ang="0">
                  <a:pos x="34" y="348"/>
                </a:cxn>
                <a:cxn ang="0">
                  <a:pos x="66" y="278"/>
                </a:cxn>
                <a:cxn ang="0">
                  <a:pos x="108" y="214"/>
                </a:cxn>
                <a:cxn ang="0">
                  <a:pos x="160" y="156"/>
                </a:cxn>
                <a:cxn ang="0">
                  <a:pos x="218" y="106"/>
                </a:cxn>
                <a:cxn ang="0">
                  <a:pos x="284" y="64"/>
                </a:cxn>
                <a:cxn ang="0">
                  <a:pos x="356" y="32"/>
                </a:cxn>
                <a:cxn ang="0">
                  <a:pos x="434" y="10"/>
                </a:cxn>
                <a:cxn ang="0">
                  <a:pos x="514" y="0"/>
                </a:cxn>
                <a:cxn ang="0">
                  <a:pos x="570" y="0"/>
                </a:cxn>
                <a:cxn ang="0">
                  <a:pos x="652" y="10"/>
                </a:cxn>
                <a:cxn ang="0">
                  <a:pos x="728" y="32"/>
                </a:cxn>
                <a:cxn ang="0">
                  <a:pos x="800" y="64"/>
                </a:cxn>
                <a:cxn ang="0">
                  <a:pos x="866" y="106"/>
                </a:cxn>
                <a:cxn ang="0">
                  <a:pos x="926" y="156"/>
                </a:cxn>
                <a:cxn ang="0">
                  <a:pos x="976" y="214"/>
                </a:cxn>
                <a:cxn ang="0">
                  <a:pos x="1018" y="278"/>
                </a:cxn>
                <a:cxn ang="0">
                  <a:pos x="1052" y="348"/>
                </a:cxn>
                <a:cxn ang="0">
                  <a:pos x="1074" y="424"/>
                </a:cxn>
                <a:cxn ang="0">
                  <a:pos x="1084" y="504"/>
                </a:cxn>
              </a:cxnLst>
              <a:rect l="0" t="0" r="r" b="b"/>
              <a:pathLst>
                <a:path w="1084" h="1064">
                  <a:moveTo>
                    <a:pt x="1084" y="532"/>
                  </a:moveTo>
                  <a:lnTo>
                    <a:pt x="1084" y="532"/>
                  </a:lnTo>
                  <a:lnTo>
                    <a:pt x="1084" y="558"/>
                  </a:lnTo>
                  <a:lnTo>
                    <a:pt x="1082" y="586"/>
                  </a:lnTo>
                  <a:lnTo>
                    <a:pt x="1078" y="612"/>
                  </a:lnTo>
                  <a:lnTo>
                    <a:pt x="1074" y="638"/>
                  </a:lnTo>
                  <a:lnTo>
                    <a:pt x="1068" y="662"/>
                  </a:lnTo>
                  <a:lnTo>
                    <a:pt x="1060" y="688"/>
                  </a:lnTo>
                  <a:lnTo>
                    <a:pt x="1052" y="712"/>
                  </a:lnTo>
                  <a:lnTo>
                    <a:pt x="1042" y="736"/>
                  </a:lnTo>
                  <a:lnTo>
                    <a:pt x="1030" y="760"/>
                  </a:lnTo>
                  <a:lnTo>
                    <a:pt x="1018" y="782"/>
                  </a:lnTo>
                  <a:lnTo>
                    <a:pt x="1006" y="804"/>
                  </a:lnTo>
                  <a:lnTo>
                    <a:pt x="992" y="826"/>
                  </a:lnTo>
                  <a:lnTo>
                    <a:pt x="976" y="848"/>
                  </a:lnTo>
                  <a:lnTo>
                    <a:pt x="960" y="868"/>
                  </a:lnTo>
                  <a:lnTo>
                    <a:pt x="944" y="886"/>
                  </a:lnTo>
                  <a:lnTo>
                    <a:pt x="926" y="906"/>
                  </a:lnTo>
                  <a:lnTo>
                    <a:pt x="908" y="924"/>
                  </a:lnTo>
                  <a:lnTo>
                    <a:pt x="888" y="940"/>
                  </a:lnTo>
                  <a:lnTo>
                    <a:pt x="868" y="956"/>
                  </a:lnTo>
                  <a:lnTo>
                    <a:pt x="846" y="972"/>
                  </a:lnTo>
                  <a:lnTo>
                    <a:pt x="824" y="986"/>
                  </a:lnTo>
                  <a:lnTo>
                    <a:pt x="802" y="998"/>
                  </a:lnTo>
                  <a:lnTo>
                    <a:pt x="778" y="1010"/>
                  </a:lnTo>
                  <a:lnTo>
                    <a:pt x="754" y="1022"/>
                  </a:lnTo>
                  <a:lnTo>
                    <a:pt x="730" y="1030"/>
                  </a:lnTo>
                  <a:lnTo>
                    <a:pt x="704" y="1040"/>
                  </a:lnTo>
                  <a:lnTo>
                    <a:pt x="678" y="1046"/>
                  </a:lnTo>
                  <a:lnTo>
                    <a:pt x="652" y="1052"/>
                  </a:lnTo>
                  <a:lnTo>
                    <a:pt x="626" y="1058"/>
                  </a:lnTo>
                  <a:lnTo>
                    <a:pt x="598" y="1060"/>
                  </a:lnTo>
                  <a:lnTo>
                    <a:pt x="570" y="1064"/>
                  </a:lnTo>
                  <a:lnTo>
                    <a:pt x="542" y="1064"/>
                  </a:lnTo>
                  <a:lnTo>
                    <a:pt x="542" y="1064"/>
                  </a:lnTo>
                  <a:lnTo>
                    <a:pt x="514" y="1064"/>
                  </a:lnTo>
                  <a:lnTo>
                    <a:pt x="488" y="1062"/>
                  </a:lnTo>
                  <a:lnTo>
                    <a:pt x="460" y="1058"/>
                  </a:lnTo>
                  <a:lnTo>
                    <a:pt x="434" y="1052"/>
                  </a:lnTo>
                  <a:lnTo>
                    <a:pt x="408" y="1048"/>
                  </a:lnTo>
                  <a:lnTo>
                    <a:pt x="382" y="1040"/>
                  </a:lnTo>
                  <a:lnTo>
                    <a:pt x="356" y="1032"/>
                  </a:lnTo>
                  <a:lnTo>
                    <a:pt x="332" y="1022"/>
                  </a:lnTo>
                  <a:lnTo>
                    <a:pt x="308" y="1012"/>
                  </a:lnTo>
                  <a:lnTo>
                    <a:pt x="284" y="1000"/>
                  </a:lnTo>
                  <a:lnTo>
                    <a:pt x="262" y="986"/>
                  </a:lnTo>
                  <a:lnTo>
                    <a:pt x="240" y="972"/>
                  </a:lnTo>
                  <a:lnTo>
                    <a:pt x="218" y="958"/>
                  </a:lnTo>
                  <a:lnTo>
                    <a:pt x="198" y="942"/>
                  </a:lnTo>
                  <a:lnTo>
                    <a:pt x="178" y="926"/>
                  </a:lnTo>
                  <a:lnTo>
                    <a:pt x="160" y="908"/>
                  </a:lnTo>
                  <a:lnTo>
                    <a:pt x="142" y="890"/>
                  </a:lnTo>
                  <a:lnTo>
                    <a:pt x="124" y="870"/>
                  </a:lnTo>
                  <a:lnTo>
                    <a:pt x="108" y="850"/>
                  </a:lnTo>
                  <a:lnTo>
                    <a:pt x="94" y="830"/>
                  </a:lnTo>
                  <a:lnTo>
                    <a:pt x="80" y="808"/>
                  </a:lnTo>
                  <a:lnTo>
                    <a:pt x="66" y="786"/>
                  </a:lnTo>
                  <a:lnTo>
                    <a:pt x="54" y="762"/>
                  </a:lnTo>
                  <a:lnTo>
                    <a:pt x="44" y="738"/>
                  </a:lnTo>
                  <a:lnTo>
                    <a:pt x="34" y="714"/>
                  </a:lnTo>
                  <a:lnTo>
                    <a:pt x="26" y="690"/>
                  </a:lnTo>
                  <a:lnTo>
                    <a:pt x="18" y="664"/>
                  </a:lnTo>
                  <a:lnTo>
                    <a:pt x="12" y="640"/>
                  </a:lnTo>
                  <a:lnTo>
                    <a:pt x="8" y="612"/>
                  </a:lnTo>
                  <a:lnTo>
                    <a:pt x="4" y="586"/>
                  </a:lnTo>
                  <a:lnTo>
                    <a:pt x="2" y="560"/>
                  </a:lnTo>
                  <a:lnTo>
                    <a:pt x="0" y="532"/>
                  </a:lnTo>
                  <a:lnTo>
                    <a:pt x="0" y="532"/>
                  </a:lnTo>
                  <a:lnTo>
                    <a:pt x="2" y="504"/>
                  </a:lnTo>
                  <a:lnTo>
                    <a:pt x="4" y="478"/>
                  </a:lnTo>
                  <a:lnTo>
                    <a:pt x="8" y="450"/>
                  </a:lnTo>
                  <a:lnTo>
                    <a:pt x="12" y="424"/>
                  </a:lnTo>
                  <a:lnTo>
                    <a:pt x="18" y="398"/>
                  </a:lnTo>
                  <a:lnTo>
                    <a:pt x="26" y="374"/>
                  </a:lnTo>
                  <a:lnTo>
                    <a:pt x="34" y="348"/>
                  </a:lnTo>
                  <a:lnTo>
                    <a:pt x="44" y="324"/>
                  </a:lnTo>
                  <a:lnTo>
                    <a:pt x="54" y="302"/>
                  </a:lnTo>
                  <a:lnTo>
                    <a:pt x="66" y="278"/>
                  </a:lnTo>
                  <a:lnTo>
                    <a:pt x="80" y="256"/>
                  </a:lnTo>
                  <a:lnTo>
                    <a:pt x="94" y="234"/>
                  </a:lnTo>
                  <a:lnTo>
                    <a:pt x="108" y="214"/>
                  </a:lnTo>
                  <a:lnTo>
                    <a:pt x="124" y="194"/>
                  </a:lnTo>
                  <a:lnTo>
                    <a:pt x="142" y="174"/>
                  </a:lnTo>
                  <a:lnTo>
                    <a:pt x="160" y="156"/>
                  </a:lnTo>
                  <a:lnTo>
                    <a:pt x="178" y="138"/>
                  </a:lnTo>
                  <a:lnTo>
                    <a:pt x="198" y="122"/>
                  </a:lnTo>
                  <a:lnTo>
                    <a:pt x="218" y="106"/>
                  </a:lnTo>
                  <a:lnTo>
                    <a:pt x="240" y="90"/>
                  </a:lnTo>
                  <a:lnTo>
                    <a:pt x="262" y="76"/>
                  </a:lnTo>
                  <a:lnTo>
                    <a:pt x="284" y="64"/>
                  </a:lnTo>
                  <a:lnTo>
                    <a:pt x="308" y="52"/>
                  </a:lnTo>
                  <a:lnTo>
                    <a:pt x="332" y="42"/>
                  </a:lnTo>
                  <a:lnTo>
                    <a:pt x="356" y="32"/>
                  </a:lnTo>
                  <a:lnTo>
                    <a:pt x="382" y="24"/>
                  </a:lnTo>
                  <a:lnTo>
                    <a:pt x="408" y="16"/>
                  </a:lnTo>
                  <a:lnTo>
                    <a:pt x="434" y="10"/>
                  </a:lnTo>
                  <a:lnTo>
                    <a:pt x="460" y="6"/>
                  </a:lnTo>
                  <a:lnTo>
                    <a:pt x="488" y="2"/>
                  </a:lnTo>
                  <a:lnTo>
                    <a:pt x="514" y="0"/>
                  </a:lnTo>
                  <a:lnTo>
                    <a:pt x="542" y="0"/>
                  </a:lnTo>
                  <a:lnTo>
                    <a:pt x="542" y="0"/>
                  </a:lnTo>
                  <a:lnTo>
                    <a:pt x="570" y="0"/>
                  </a:lnTo>
                  <a:lnTo>
                    <a:pt x="598" y="2"/>
                  </a:lnTo>
                  <a:lnTo>
                    <a:pt x="624" y="6"/>
                  </a:lnTo>
                  <a:lnTo>
                    <a:pt x="652" y="10"/>
                  </a:lnTo>
                  <a:lnTo>
                    <a:pt x="678" y="16"/>
                  </a:lnTo>
                  <a:lnTo>
                    <a:pt x="704" y="24"/>
                  </a:lnTo>
                  <a:lnTo>
                    <a:pt x="728" y="32"/>
                  </a:lnTo>
                  <a:lnTo>
                    <a:pt x="754" y="42"/>
                  </a:lnTo>
                  <a:lnTo>
                    <a:pt x="778" y="52"/>
                  </a:lnTo>
                  <a:lnTo>
                    <a:pt x="800" y="64"/>
                  </a:lnTo>
                  <a:lnTo>
                    <a:pt x="824" y="76"/>
                  </a:lnTo>
                  <a:lnTo>
                    <a:pt x="846" y="90"/>
                  </a:lnTo>
                  <a:lnTo>
                    <a:pt x="866" y="106"/>
                  </a:lnTo>
                  <a:lnTo>
                    <a:pt x="886" y="122"/>
                  </a:lnTo>
                  <a:lnTo>
                    <a:pt x="906" y="138"/>
                  </a:lnTo>
                  <a:lnTo>
                    <a:pt x="926" y="156"/>
                  </a:lnTo>
                  <a:lnTo>
                    <a:pt x="944" y="174"/>
                  </a:lnTo>
                  <a:lnTo>
                    <a:pt x="960" y="194"/>
                  </a:lnTo>
                  <a:lnTo>
                    <a:pt x="976" y="214"/>
                  </a:lnTo>
                  <a:lnTo>
                    <a:pt x="992" y="234"/>
                  </a:lnTo>
                  <a:lnTo>
                    <a:pt x="1006" y="256"/>
                  </a:lnTo>
                  <a:lnTo>
                    <a:pt x="1018" y="278"/>
                  </a:lnTo>
                  <a:lnTo>
                    <a:pt x="1030" y="302"/>
                  </a:lnTo>
                  <a:lnTo>
                    <a:pt x="1042" y="324"/>
                  </a:lnTo>
                  <a:lnTo>
                    <a:pt x="1052" y="348"/>
                  </a:lnTo>
                  <a:lnTo>
                    <a:pt x="1060" y="374"/>
                  </a:lnTo>
                  <a:lnTo>
                    <a:pt x="1066" y="398"/>
                  </a:lnTo>
                  <a:lnTo>
                    <a:pt x="1074" y="424"/>
                  </a:lnTo>
                  <a:lnTo>
                    <a:pt x="1078" y="450"/>
                  </a:lnTo>
                  <a:lnTo>
                    <a:pt x="1082" y="478"/>
                  </a:lnTo>
                  <a:lnTo>
                    <a:pt x="1084" y="504"/>
                  </a:lnTo>
                  <a:lnTo>
                    <a:pt x="1084" y="532"/>
                  </a:lnTo>
                  <a:lnTo>
                    <a:pt x="1084" y="532"/>
                  </a:lnTo>
                  <a:close/>
                </a:path>
              </a:pathLst>
            </a:custGeom>
            <a:solidFill>
              <a:srgbClr val="F6F4F9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16" name="Freeform 344"/>
            <p:cNvSpPr>
              <a:spLocks/>
            </p:cNvSpPr>
            <p:nvPr userDrawn="1"/>
          </p:nvSpPr>
          <p:spPr bwMode="auto">
            <a:xfrm>
              <a:off x="2346" y="1660"/>
              <a:ext cx="1072" cy="1020"/>
            </a:xfrm>
            <a:custGeom>
              <a:avLst/>
              <a:gdLst/>
              <a:ahLst/>
              <a:cxnLst>
                <a:cxn ang="0">
                  <a:pos x="572" y="10"/>
                </a:cxn>
                <a:cxn ang="0">
                  <a:pos x="590" y="60"/>
                </a:cxn>
                <a:cxn ang="0">
                  <a:pos x="622" y="98"/>
                </a:cxn>
                <a:cxn ang="0">
                  <a:pos x="680" y="126"/>
                </a:cxn>
                <a:cxn ang="0">
                  <a:pos x="766" y="136"/>
                </a:cxn>
                <a:cxn ang="0">
                  <a:pos x="918" y="130"/>
                </a:cxn>
                <a:cxn ang="0">
                  <a:pos x="930" y="132"/>
                </a:cxn>
                <a:cxn ang="0">
                  <a:pos x="942" y="212"/>
                </a:cxn>
                <a:cxn ang="0">
                  <a:pos x="938" y="314"/>
                </a:cxn>
                <a:cxn ang="0">
                  <a:pos x="918" y="384"/>
                </a:cxn>
                <a:cxn ang="0">
                  <a:pos x="932" y="418"/>
                </a:cxn>
                <a:cxn ang="0">
                  <a:pos x="968" y="458"/>
                </a:cxn>
                <a:cxn ang="0">
                  <a:pos x="1010" y="484"/>
                </a:cxn>
                <a:cxn ang="0">
                  <a:pos x="1072" y="500"/>
                </a:cxn>
                <a:cxn ang="0">
                  <a:pos x="1058" y="550"/>
                </a:cxn>
                <a:cxn ang="0">
                  <a:pos x="998" y="572"/>
                </a:cxn>
                <a:cxn ang="0">
                  <a:pos x="944" y="614"/>
                </a:cxn>
                <a:cxn ang="0">
                  <a:pos x="918" y="648"/>
                </a:cxn>
                <a:cxn ang="0">
                  <a:pos x="936" y="734"/>
                </a:cxn>
                <a:cxn ang="0">
                  <a:pos x="934" y="832"/>
                </a:cxn>
                <a:cxn ang="0">
                  <a:pos x="894" y="878"/>
                </a:cxn>
                <a:cxn ang="0">
                  <a:pos x="808" y="892"/>
                </a:cxn>
                <a:cxn ang="0">
                  <a:pos x="736" y="888"/>
                </a:cxn>
                <a:cxn ang="0">
                  <a:pos x="700" y="876"/>
                </a:cxn>
                <a:cxn ang="0">
                  <a:pos x="642" y="894"/>
                </a:cxn>
                <a:cxn ang="0">
                  <a:pos x="598" y="924"/>
                </a:cxn>
                <a:cxn ang="0">
                  <a:pos x="574" y="954"/>
                </a:cxn>
                <a:cxn ang="0">
                  <a:pos x="554" y="1016"/>
                </a:cxn>
                <a:cxn ang="0">
                  <a:pos x="504" y="1020"/>
                </a:cxn>
                <a:cxn ang="0">
                  <a:pos x="496" y="966"/>
                </a:cxn>
                <a:cxn ang="0">
                  <a:pos x="476" y="932"/>
                </a:cxn>
                <a:cxn ang="0">
                  <a:pos x="438" y="902"/>
                </a:cxn>
                <a:cxn ang="0">
                  <a:pos x="402" y="888"/>
                </a:cxn>
                <a:cxn ang="0">
                  <a:pos x="326" y="900"/>
                </a:cxn>
                <a:cxn ang="0">
                  <a:pos x="234" y="900"/>
                </a:cxn>
                <a:cxn ang="0">
                  <a:pos x="210" y="892"/>
                </a:cxn>
                <a:cxn ang="0">
                  <a:pos x="152" y="846"/>
                </a:cxn>
                <a:cxn ang="0">
                  <a:pos x="148" y="748"/>
                </a:cxn>
                <a:cxn ang="0">
                  <a:pos x="156" y="696"/>
                </a:cxn>
                <a:cxn ang="0">
                  <a:pos x="162" y="656"/>
                </a:cxn>
                <a:cxn ang="0">
                  <a:pos x="160" y="660"/>
                </a:cxn>
                <a:cxn ang="0">
                  <a:pos x="136" y="614"/>
                </a:cxn>
                <a:cxn ang="0">
                  <a:pos x="72" y="548"/>
                </a:cxn>
                <a:cxn ang="0">
                  <a:pos x="40" y="528"/>
                </a:cxn>
                <a:cxn ang="0">
                  <a:pos x="20" y="520"/>
                </a:cxn>
                <a:cxn ang="0">
                  <a:pos x="10" y="488"/>
                </a:cxn>
                <a:cxn ang="0">
                  <a:pos x="90" y="474"/>
                </a:cxn>
                <a:cxn ang="0">
                  <a:pos x="124" y="458"/>
                </a:cxn>
                <a:cxn ang="0">
                  <a:pos x="154" y="422"/>
                </a:cxn>
                <a:cxn ang="0">
                  <a:pos x="164" y="392"/>
                </a:cxn>
                <a:cxn ang="0">
                  <a:pos x="156" y="290"/>
                </a:cxn>
                <a:cxn ang="0">
                  <a:pos x="158" y="174"/>
                </a:cxn>
                <a:cxn ang="0">
                  <a:pos x="176" y="128"/>
                </a:cxn>
                <a:cxn ang="0">
                  <a:pos x="232" y="122"/>
                </a:cxn>
                <a:cxn ang="0">
                  <a:pos x="312" y="124"/>
                </a:cxn>
                <a:cxn ang="0">
                  <a:pos x="362" y="132"/>
                </a:cxn>
                <a:cxn ang="0">
                  <a:pos x="414" y="134"/>
                </a:cxn>
                <a:cxn ang="0">
                  <a:pos x="440" y="128"/>
                </a:cxn>
                <a:cxn ang="0">
                  <a:pos x="482" y="106"/>
                </a:cxn>
                <a:cxn ang="0">
                  <a:pos x="514" y="68"/>
                </a:cxn>
                <a:cxn ang="0">
                  <a:pos x="530" y="20"/>
                </a:cxn>
              </a:cxnLst>
              <a:rect l="0" t="0" r="r" b="b"/>
              <a:pathLst>
                <a:path w="1072" h="1020">
                  <a:moveTo>
                    <a:pt x="572" y="4"/>
                  </a:moveTo>
                  <a:lnTo>
                    <a:pt x="572" y="4"/>
                  </a:lnTo>
                  <a:lnTo>
                    <a:pt x="572" y="10"/>
                  </a:lnTo>
                  <a:lnTo>
                    <a:pt x="576" y="26"/>
                  </a:lnTo>
                  <a:lnTo>
                    <a:pt x="584" y="48"/>
                  </a:lnTo>
                  <a:lnTo>
                    <a:pt x="590" y="60"/>
                  </a:lnTo>
                  <a:lnTo>
                    <a:pt x="600" y="72"/>
                  </a:lnTo>
                  <a:lnTo>
                    <a:pt x="610" y="86"/>
                  </a:lnTo>
                  <a:lnTo>
                    <a:pt x="622" y="98"/>
                  </a:lnTo>
                  <a:lnTo>
                    <a:pt x="638" y="108"/>
                  </a:lnTo>
                  <a:lnTo>
                    <a:pt x="658" y="118"/>
                  </a:lnTo>
                  <a:lnTo>
                    <a:pt x="680" y="126"/>
                  </a:lnTo>
                  <a:lnTo>
                    <a:pt x="704" y="132"/>
                  </a:lnTo>
                  <a:lnTo>
                    <a:pt x="734" y="136"/>
                  </a:lnTo>
                  <a:lnTo>
                    <a:pt x="766" y="136"/>
                  </a:lnTo>
                  <a:lnTo>
                    <a:pt x="766" y="136"/>
                  </a:lnTo>
                  <a:lnTo>
                    <a:pt x="870" y="132"/>
                  </a:lnTo>
                  <a:lnTo>
                    <a:pt x="918" y="130"/>
                  </a:lnTo>
                  <a:lnTo>
                    <a:pt x="930" y="132"/>
                  </a:lnTo>
                  <a:lnTo>
                    <a:pt x="930" y="132"/>
                  </a:lnTo>
                  <a:lnTo>
                    <a:pt x="930" y="132"/>
                  </a:lnTo>
                  <a:lnTo>
                    <a:pt x="934" y="154"/>
                  </a:lnTo>
                  <a:lnTo>
                    <a:pt x="940" y="178"/>
                  </a:lnTo>
                  <a:lnTo>
                    <a:pt x="942" y="212"/>
                  </a:lnTo>
                  <a:lnTo>
                    <a:pt x="944" y="250"/>
                  </a:lnTo>
                  <a:lnTo>
                    <a:pt x="940" y="292"/>
                  </a:lnTo>
                  <a:lnTo>
                    <a:pt x="938" y="314"/>
                  </a:lnTo>
                  <a:lnTo>
                    <a:pt x="932" y="338"/>
                  </a:lnTo>
                  <a:lnTo>
                    <a:pt x="926" y="360"/>
                  </a:lnTo>
                  <a:lnTo>
                    <a:pt x="918" y="384"/>
                  </a:lnTo>
                  <a:lnTo>
                    <a:pt x="918" y="384"/>
                  </a:lnTo>
                  <a:lnTo>
                    <a:pt x="924" y="400"/>
                  </a:lnTo>
                  <a:lnTo>
                    <a:pt x="932" y="418"/>
                  </a:lnTo>
                  <a:lnTo>
                    <a:pt x="948" y="438"/>
                  </a:lnTo>
                  <a:lnTo>
                    <a:pt x="956" y="448"/>
                  </a:lnTo>
                  <a:lnTo>
                    <a:pt x="968" y="458"/>
                  </a:lnTo>
                  <a:lnTo>
                    <a:pt x="980" y="468"/>
                  </a:lnTo>
                  <a:lnTo>
                    <a:pt x="994" y="476"/>
                  </a:lnTo>
                  <a:lnTo>
                    <a:pt x="1010" y="484"/>
                  </a:lnTo>
                  <a:lnTo>
                    <a:pt x="1030" y="492"/>
                  </a:lnTo>
                  <a:lnTo>
                    <a:pt x="1050" y="496"/>
                  </a:lnTo>
                  <a:lnTo>
                    <a:pt x="1072" y="500"/>
                  </a:lnTo>
                  <a:lnTo>
                    <a:pt x="1072" y="548"/>
                  </a:lnTo>
                  <a:lnTo>
                    <a:pt x="1072" y="548"/>
                  </a:lnTo>
                  <a:lnTo>
                    <a:pt x="1058" y="550"/>
                  </a:lnTo>
                  <a:lnTo>
                    <a:pt x="1042" y="554"/>
                  </a:lnTo>
                  <a:lnTo>
                    <a:pt x="1022" y="560"/>
                  </a:lnTo>
                  <a:lnTo>
                    <a:pt x="998" y="572"/>
                  </a:lnTo>
                  <a:lnTo>
                    <a:pt x="972" y="590"/>
                  </a:lnTo>
                  <a:lnTo>
                    <a:pt x="958" y="602"/>
                  </a:lnTo>
                  <a:lnTo>
                    <a:pt x="944" y="614"/>
                  </a:lnTo>
                  <a:lnTo>
                    <a:pt x="930" y="630"/>
                  </a:lnTo>
                  <a:lnTo>
                    <a:pt x="918" y="648"/>
                  </a:lnTo>
                  <a:lnTo>
                    <a:pt x="918" y="648"/>
                  </a:lnTo>
                  <a:lnTo>
                    <a:pt x="922" y="664"/>
                  </a:lnTo>
                  <a:lnTo>
                    <a:pt x="932" y="706"/>
                  </a:lnTo>
                  <a:lnTo>
                    <a:pt x="936" y="734"/>
                  </a:lnTo>
                  <a:lnTo>
                    <a:pt x="938" y="766"/>
                  </a:lnTo>
                  <a:lnTo>
                    <a:pt x="938" y="798"/>
                  </a:lnTo>
                  <a:lnTo>
                    <a:pt x="934" y="832"/>
                  </a:lnTo>
                  <a:lnTo>
                    <a:pt x="914" y="872"/>
                  </a:lnTo>
                  <a:lnTo>
                    <a:pt x="914" y="872"/>
                  </a:lnTo>
                  <a:lnTo>
                    <a:pt x="894" y="878"/>
                  </a:lnTo>
                  <a:lnTo>
                    <a:pt x="870" y="884"/>
                  </a:lnTo>
                  <a:lnTo>
                    <a:pt x="842" y="888"/>
                  </a:lnTo>
                  <a:lnTo>
                    <a:pt x="808" y="892"/>
                  </a:lnTo>
                  <a:lnTo>
                    <a:pt x="772" y="892"/>
                  </a:lnTo>
                  <a:lnTo>
                    <a:pt x="754" y="890"/>
                  </a:lnTo>
                  <a:lnTo>
                    <a:pt x="736" y="888"/>
                  </a:lnTo>
                  <a:lnTo>
                    <a:pt x="718" y="882"/>
                  </a:lnTo>
                  <a:lnTo>
                    <a:pt x="700" y="876"/>
                  </a:lnTo>
                  <a:lnTo>
                    <a:pt x="700" y="876"/>
                  </a:lnTo>
                  <a:lnTo>
                    <a:pt x="682" y="880"/>
                  </a:lnTo>
                  <a:lnTo>
                    <a:pt x="664" y="886"/>
                  </a:lnTo>
                  <a:lnTo>
                    <a:pt x="642" y="894"/>
                  </a:lnTo>
                  <a:lnTo>
                    <a:pt x="618" y="908"/>
                  </a:lnTo>
                  <a:lnTo>
                    <a:pt x="608" y="914"/>
                  </a:lnTo>
                  <a:lnTo>
                    <a:pt x="598" y="924"/>
                  </a:lnTo>
                  <a:lnTo>
                    <a:pt x="588" y="932"/>
                  </a:lnTo>
                  <a:lnTo>
                    <a:pt x="580" y="944"/>
                  </a:lnTo>
                  <a:lnTo>
                    <a:pt x="574" y="954"/>
                  </a:lnTo>
                  <a:lnTo>
                    <a:pt x="568" y="968"/>
                  </a:lnTo>
                  <a:lnTo>
                    <a:pt x="568" y="968"/>
                  </a:lnTo>
                  <a:lnTo>
                    <a:pt x="554" y="1016"/>
                  </a:lnTo>
                  <a:lnTo>
                    <a:pt x="556" y="1012"/>
                  </a:lnTo>
                  <a:lnTo>
                    <a:pt x="504" y="1020"/>
                  </a:lnTo>
                  <a:lnTo>
                    <a:pt x="504" y="1020"/>
                  </a:lnTo>
                  <a:lnTo>
                    <a:pt x="504" y="1004"/>
                  </a:lnTo>
                  <a:lnTo>
                    <a:pt x="502" y="986"/>
                  </a:lnTo>
                  <a:lnTo>
                    <a:pt x="496" y="966"/>
                  </a:lnTo>
                  <a:lnTo>
                    <a:pt x="492" y="954"/>
                  </a:lnTo>
                  <a:lnTo>
                    <a:pt x="484" y="944"/>
                  </a:lnTo>
                  <a:lnTo>
                    <a:pt x="476" y="932"/>
                  </a:lnTo>
                  <a:lnTo>
                    <a:pt x="466" y="922"/>
                  </a:lnTo>
                  <a:lnTo>
                    <a:pt x="454" y="912"/>
                  </a:lnTo>
                  <a:lnTo>
                    <a:pt x="438" y="902"/>
                  </a:lnTo>
                  <a:lnTo>
                    <a:pt x="422" y="894"/>
                  </a:lnTo>
                  <a:lnTo>
                    <a:pt x="402" y="888"/>
                  </a:lnTo>
                  <a:lnTo>
                    <a:pt x="402" y="888"/>
                  </a:lnTo>
                  <a:lnTo>
                    <a:pt x="380" y="892"/>
                  </a:lnTo>
                  <a:lnTo>
                    <a:pt x="356" y="896"/>
                  </a:lnTo>
                  <a:lnTo>
                    <a:pt x="326" y="900"/>
                  </a:lnTo>
                  <a:lnTo>
                    <a:pt x="296" y="902"/>
                  </a:lnTo>
                  <a:lnTo>
                    <a:pt x="264" y="902"/>
                  </a:lnTo>
                  <a:lnTo>
                    <a:pt x="234" y="900"/>
                  </a:lnTo>
                  <a:lnTo>
                    <a:pt x="222" y="896"/>
                  </a:lnTo>
                  <a:lnTo>
                    <a:pt x="210" y="892"/>
                  </a:lnTo>
                  <a:lnTo>
                    <a:pt x="210" y="892"/>
                  </a:lnTo>
                  <a:lnTo>
                    <a:pt x="156" y="864"/>
                  </a:lnTo>
                  <a:lnTo>
                    <a:pt x="156" y="864"/>
                  </a:lnTo>
                  <a:lnTo>
                    <a:pt x="152" y="846"/>
                  </a:lnTo>
                  <a:lnTo>
                    <a:pt x="150" y="802"/>
                  </a:lnTo>
                  <a:lnTo>
                    <a:pt x="148" y="776"/>
                  </a:lnTo>
                  <a:lnTo>
                    <a:pt x="148" y="748"/>
                  </a:lnTo>
                  <a:lnTo>
                    <a:pt x="150" y="720"/>
                  </a:lnTo>
                  <a:lnTo>
                    <a:pt x="156" y="696"/>
                  </a:lnTo>
                  <a:lnTo>
                    <a:pt x="156" y="696"/>
                  </a:lnTo>
                  <a:lnTo>
                    <a:pt x="162" y="664"/>
                  </a:lnTo>
                  <a:lnTo>
                    <a:pt x="164" y="656"/>
                  </a:lnTo>
                  <a:lnTo>
                    <a:pt x="162" y="656"/>
                  </a:lnTo>
                  <a:lnTo>
                    <a:pt x="160" y="656"/>
                  </a:lnTo>
                  <a:lnTo>
                    <a:pt x="160" y="660"/>
                  </a:lnTo>
                  <a:lnTo>
                    <a:pt x="160" y="660"/>
                  </a:lnTo>
                  <a:lnTo>
                    <a:pt x="154" y="646"/>
                  </a:lnTo>
                  <a:lnTo>
                    <a:pt x="146" y="632"/>
                  </a:lnTo>
                  <a:lnTo>
                    <a:pt x="136" y="614"/>
                  </a:lnTo>
                  <a:lnTo>
                    <a:pt x="120" y="594"/>
                  </a:lnTo>
                  <a:lnTo>
                    <a:pt x="98" y="572"/>
                  </a:lnTo>
                  <a:lnTo>
                    <a:pt x="72" y="548"/>
                  </a:lnTo>
                  <a:lnTo>
                    <a:pt x="58" y="538"/>
                  </a:lnTo>
                  <a:lnTo>
                    <a:pt x="40" y="528"/>
                  </a:lnTo>
                  <a:lnTo>
                    <a:pt x="40" y="528"/>
                  </a:lnTo>
                  <a:lnTo>
                    <a:pt x="22" y="518"/>
                  </a:lnTo>
                  <a:lnTo>
                    <a:pt x="16" y="516"/>
                  </a:lnTo>
                  <a:lnTo>
                    <a:pt x="20" y="520"/>
                  </a:lnTo>
                  <a:lnTo>
                    <a:pt x="0" y="488"/>
                  </a:lnTo>
                  <a:lnTo>
                    <a:pt x="0" y="488"/>
                  </a:lnTo>
                  <a:lnTo>
                    <a:pt x="10" y="488"/>
                  </a:lnTo>
                  <a:lnTo>
                    <a:pt x="36" y="486"/>
                  </a:lnTo>
                  <a:lnTo>
                    <a:pt x="70" y="480"/>
                  </a:lnTo>
                  <a:lnTo>
                    <a:pt x="90" y="474"/>
                  </a:lnTo>
                  <a:lnTo>
                    <a:pt x="108" y="468"/>
                  </a:lnTo>
                  <a:lnTo>
                    <a:pt x="108" y="468"/>
                  </a:lnTo>
                  <a:lnTo>
                    <a:pt x="124" y="458"/>
                  </a:lnTo>
                  <a:lnTo>
                    <a:pt x="136" y="448"/>
                  </a:lnTo>
                  <a:lnTo>
                    <a:pt x="146" y="434"/>
                  </a:lnTo>
                  <a:lnTo>
                    <a:pt x="154" y="422"/>
                  </a:lnTo>
                  <a:lnTo>
                    <a:pt x="158" y="410"/>
                  </a:lnTo>
                  <a:lnTo>
                    <a:pt x="162" y="400"/>
                  </a:lnTo>
                  <a:lnTo>
                    <a:pt x="164" y="392"/>
                  </a:lnTo>
                  <a:lnTo>
                    <a:pt x="164" y="392"/>
                  </a:lnTo>
                  <a:lnTo>
                    <a:pt x="160" y="360"/>
                  </a:lnTo>
                  <a:lnTo>
                    <a:pt x="156" y="290"/>
                  </a:lnTo>
                  <a:lnTo>
                    <a:pt x="154" y="214"/>
                  </a:lnTo>
                  <a:lnTo>
                    <a:pt x="156" y="186"/>
                  </a:lnTo>
                  <a:lnTo>
                    <a:pt x="158" y="174"/>
                  </a:lnTo>
                  <a:lnTo>
                    <a:pt x="160" y="168"/>
                  </a:lnTo>
                  <a:lnTo>
                    <a:pt x="160" y="168"/>
                  </a:lnTo>
                  <a:lnTo>
                    <a:pt x="176" y="128"/>
                  </a:lnTo>
                  <a:lnTo>
                    <a:pt x="176" y="128"/>
                  </a:lnTo>
                  <a:lnTo>
                    <a:pt x="190" y="126"/>
                  </a:lnTo>
                  <a:lnTo>
                    <a:pt x="232" y="122"/>
                  </a:lnTo>
                  <a:lnTo>
                    <a:pt x="256" y="120"/>
                  </a:lnTo>
                  <a:lnTo>
                    <a:pt x="284" y="122"/>
                  </a:lnTo>
                  <a:lnTo>
                    <a:pt x="312" y="124"/>
                  </a:lnTo>
                  <a:lnTo>
                    <a:pt x="338" y="128"/>
                  </a:lnTo>
                  <a:lnTo>
                    <a:pt x="338" y="128"/>
                  </a:lnTo>
                  <a:lnTo>
                    <a:pt x="362" y="132"/>
                  </a:lnTo>
                  <a:lnTo>
                    <a:pt x="382" y="134"/>
                  </a:lnTo>
                  <a:lnTo>
                    <a:pt x="400" y="134"/>
                  </a:lnTo>
                  <a:lnTo>
                    <a:pt x="414" y="134"/>
                  </a:lnTo>
                  <a:lnTo>
                    <a:pt x="434" y="130"/>
                  </a:lnTo>
                  <a:lnTo>
                    <a:pt x="440" y="128"/>
                  </a:lnTo>
                  <a:lnTo>
                    <a:pt x="440" y="128"/>
                  </a:lnTo>
                  <a:lnTo>
                    <a:pt x="454" y="124"/>
                  </a:lnTo>
                  <a:lnTo>
                    <a:pt x="466" y="116"/>
                  </a:lnTo>
                  <a:lnTo>
                    <a:pt x="482" y="106"/>
                  </a:lnTo>
                  <a:lnTo>
                    <a:pt x="498" y="90"/>
                  </a:lnTo>
                  <a:lnTo>
                    <a:pt x="506" y="80"/>
                  </a:lnTo>
                  <a:lnTo>
                    <a:pt x="514" y="68"/>
                  </a:lnTo>
                  <a:lnTo>
                    <a:pt x="520" y="54"/>
                  </a:lnTo>
                  <a:lnTo>
                    <a:pt x="524" y="38"/>
                  </a:lnTo>
                  <a:lnTo>
                    <a:pt x="530" y="20"/>
                  </a:lnTo>
                  <a:lnTo>
                    <a:pt x="532" y="0"/>
                  </a:lnTo>
                  <a:lnTo>
                    <a:pt x="572" y="4"/>
                  </a:lnTo>
                  <a:close/>
                </a:path>
              </a:pathLst>
            </a:custGeom>
            <a:solidFill>
              <a:srgbClr val="C6ACE5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17" name="Line 345"/>
            <p:cNvSpPr>
              <a:spLocks noChangeShapeType="1"/>
            </p:cNvSpPr>
            <p:nvPr userDrawn="1"/>
          </p:nvSpPr>
          <p:spPr bwMode="auto">
            <a:xfrm flipV="1">
              <a:off x="3274" y="1728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18" name="Line 346"/>
            <p:cNvSpPr>
              <a:spLocks noChangeShapeType="1"/>
            </p:cNvSpPr>
            <p:nvPr userDrawn="1"/>
          </p:nvSpPr>
          <p:spPr bwMode="auto">
            <a:xfrm flipV="1">
              <a:off x="2434" y="2536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19" name="Line 347"/>
            <p:cNvSpPr>
              <a:spLocks noChangeShapeType="1"/>
            </p:cNvSpPr>
            <p:nvPr userDrawn="1"/>
          </p:nvSpPr>
          <p:spPr bwMode="auto">
            <a:xfrm flipH="1" flipV="1">
              <a:off x="3286" y="2524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20" name="Line 348"/>
            <p:cNvSpPr>
              <a:spLocks noChangeShapeType="1"/>
            </p:cNvSpPr>
            <p:nvPr userDrawn="1"/>
          </p:nvSpPr>
          <p:spPr bwMode="auto">
            <a:xfrm flipH="1" flipV="1">
              <a:off x="2450" y="1712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21" name="Line 349"/>
            <p:cNvSpPr>
              <a:spLocks noChangeShapeType="1"/>
            </p:cNvSpPr>
            <p:nvPr userDrawn="1"/>
          </p:nvSpPr>
          <p:spPr bwMode="auto">
            <a:xfrm flipV="1">
              <a:off x="2466" y="1512"/>
              <a:ext cx="1" cy="216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22" name="Line 350"/>
            <p:cNvSpPr>
              <a:spLocks noChangeShapeType="1"/>
            </p:cNvSpPr>
            <p:nvPr userDrawn="1"/>
          </p:nvSpPr>
          <p:spPr bwMode="auto">
            <a:xfrm flipV="1">
              <a:off x="2898" y="1506"/>
              <a:ext cx="2" cy="4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23" name="Line 351"/>
            <p:cNvSpPr>
              <a:spLocks noChangeShapeType="1"/>
            </p:cNvSpPr>
            <p:nvPr userDrawn="1"/>
          </p:nvSpPr>
          <p:spPr bwMode="auto">
            <a:xfrm flipV="1">
              <a:off x="3334" y="1496"/>
              <a:ext cx="1" cy="23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24" name="Line 352"/>
            <p:cNvSpPr>
              <a:spLocks noChangeShapeType="1"/>
            </p:cNvSpPr>
            <p:nvPr userDrawn="1"/>
          </p:nvSpPr>
          <p:spPr bwMode="auto">
            <a:xfrm>
              <a:off x="3382" y="2544"/>
              <a:ext cx="184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25" name="Line 353"/>
            <p:cNvSpPr>
              <a:spLocks noChangeShapeType="1"/>
            </p:cNvSpPr>
            <p:nvPr userDrawn="1"/>
          </p:nvSpPr>
          <p:spPr bwMode="auto">
            <a:xfrm>
              <a:off x="3342" y="2592"/>
              <a:ext cx="1" cy="24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26" name="Line 354"/>
            <p:cNvSpPr>
              <a:spLocks noChangeShapeType="1"/>
            </p:cNvSpPr>
            <p:nvPr userDrawn="1"/>
          </p:nvSpPr>
          <p:spPr bwMode="auto">
            <a:xfrm>
              <a:off x="2866" y="2780"/>
              <a:ext cx="4" cy="48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27" name="Line 355"/>
            <p:cNvSpPr>
              <a:spLocks noChangeShapeType="1"/>
            </p:cNvSpPr>
            <p:nvPr userDrawn="1"/>
          </p:nvSpPr>
          <p:spPr bwMode="auto">
            <a:xfrm>
              <a:off x="2442" y="2600"/>
              <a:ext cx="1" cy="21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28" name="Line 356"/>
            <p:cNvSpPr>
              <a:spLocks noChangeShapeType="1"/>
            </p:cNvSpPr>
            <p:nvPr userDrawn="1"/>
          </p:nvSpPr>
          <p:spPr bwMode="auto">
            <a:xfrm flipH="1">
              <a:off x="2202" y="2548"/>
              <a:ext cx="180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29" name="Line 357"/>
            <p:cNvSpPr>
              <a:spLocks noChangeShapeType="1"/>
            </p:cNvSpPr>
            <p:nvPr userDrawn="1"/>
          </p:nvSpPr>
          <p:spPr bwMode="auto">
            <a:xfrm flipH="1" flipV="1">
              <a:off x="2204" y="1806"/>
              <a:ext cx="174" cy="6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30" name="Line 358"/>
            <p:cNvSpPr>
              <a:spLocks noChangeShapeType="1"/>
            </p:cNvSpPr>
            <p:nvPr userDrawn="1"/>
          </p:nvSpPr>
          <p:spPr bwMode="auto">
            <a:xfrm>
              <a:off x="3390" y="1796"/>
              <a:ext cx="184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31" name="Freeform 359"/>
            <p:cNvSpPr>
              <a:spLocks/>
            </p:cNvSpPr>
            <p:nvPr userDrawn="1"/>
          </p:nvSpPr>
          <p:spPr bwMode="auto">
            <a:xfrm>
              <a:off x="2770" y="2184"/>
              <a:ext cx="224" cy="260"/>
            </a:xfrm>
            <a:custGeom>
              <a:avLst/>
              <a:gdLst/>
              <a:ahLst/>
              <a:cxnLst>
                <a:cxn ang="0">
                  <a:pos x="104" y="260"/>
                </a:cxn>
                <a:cxn ang="0">
                  <a:pos x="104" y="260"/>
                </a:cxn>
                <a:cxn ang="0">
                  <a:pos x="86" y="256"/>
                </a:cxn>
                <a:cxn ang="0">
                  <a:pos x="68" y="250"/>
                </a:cxn>
                <a:cxn ang="0">
                  <a:pos x="50" y="242"/>
                </a:cxn>
                <a:cxn ang="0">
                  <a:pos x="30" y="230"/>
                </a:cxn>
                <a:cxn ang="0">
                  <a:pos x="20" y="222"/>
                </a:cxn>
                <a:cxn ang="0">
                  <a:pos x="12" y="212"/>
                </a:cxn>
                <a:cxn ang="0">
                  <a:pos x="6" y="202"/>
                </a:cxn>
                <a:cxn ang="0">
                  <a:pos x="2" y="190"/>
                </a:cxn>
                <a:cxn ang="0">
                  <a:pos x="0" y="178"/>
                </a:cxn>
                <a:cxn ang="0">
                  <a:pos x="0" y="164"/>
                </a:cxn>
                <a:cxn ang="0">
                  <a:pos x="0" y="164"/>
                </a:cxn>
                <a:cxn ang="0">
                  <a:pos x="2" y="150"/>
                </a:cxn>
                <a:cxn ang="0">
                  <a:pos x="6" y="134"/>
                </a:cxn>
                <a:cxn ang="0">
                  <a:pos x="12" y="122"/>
                </a:cxn>
                <a:cxn ang="0">
                  <a:pos x="18" y="108"/>
                </a:cxn>
                <a:cxn ang="0">
                  <a:pos x="32" y="84"/>
                </a:cxn>
                <a:cxn ang="0">
                  <a:pos x="48" y="64"/>
                </a:cxn>
                <a:cxn ang="0">
                  <a:pos x="62" y="46"/>
                </a:cxn>
                <a:cxn ang="0">
                  <a:pos x="76" y="34"/>
                </a:cxn>
                <a:cxn ang="0">
                  <a:pos x="88" y="24"/>
                </a:cxn>
                <a:cxn ang="0">
                  <a:pos x="132" y="0"/>
                </a:cxn>
                <a:cxn ang="0">
                  <a:pos x="132" y="0"/>
                </a:cxn>
                <a:cxn ang="0">
                  <a:pos x="146" y="16"/>
                </a:cxn>
                <a:cxn ang="0">
                  <a:pos x="162" y="32"/>
                </a:cxn>
                <a:cxn ang="0">
                  <a:pos x="178" y="54"/>
                </a:cxn>
                <a:cxn ang="0">
                  <a:pos x="194" y="78"/>
                </a:cxn>
                <a:cxn ang="0">
                  <a:pos x="210" y="102"/>
                </a:cxn>
                <a:cxn ang="0">
                  <a:pos x="216" y="116"/>
                </a:cxn>
                <a:cxn ang="0">
                  <a:pos x="220" y="128"/>
                </a:cxn>
                <a:cxn ang="0">
                  <a:pos x="222" y="140"/>
                </a:cxn>
                <a:cxn ang="0">
                  <a:pos x="224" y="152"/>
                </a:cxn>
                <a:cxn ang="0">
                  <a:pos x="224" y="152"/>
                </a:cxn>
                <a:cxn ang="0">
                  <a:pos x="222" y="174"/>
                </a:cxn>
                <a:cxn ang="0">
                  <a:pos x="218" y="194"/>
                </a:cxn>
                <a:cxn ang="0">
                  <a:pos x="210" y="212"/>
                </a:cxn>
                <a:cxn ang="0">
                  <a:pos x="204" y="220"/>
                </a:cxn>
                <a:cxn ang="0">
                  <a:pos x="198" y="228"/>
                </a:cxn>
                <a:cxn ang="0">
                  <a:pos x="190" y="236"/>
                </a:cxn>
                <a:cxn ang="0">
                  <a:pos x="180" y="242"/>
                </a:cxn>
                <a:cxn ang="0">
                  <a:pos x="170" y="246"/>
                </a:cxn>
                <a:cxn ang="0">
                  <a:pos x="160" y="252"/>
                </a:cxn>
                <a:cxn ang="0">
                  <a:pos x="148" y="254"/>
                </a:cxn>
                <a:cxn ang="0">
                  <a:pos x="134" y="258"/>
                </a:cxn>
                <a:cxn ang="0">
                  <a:pos x="104" y="260"/>
                </a:cxn>
                <a:cxn ang="0">
                  <a:pos x="104" y="260"/>
                </a:cxn>
              </a:cxnLst>
              <a:rect l="0" t="0" r="r" b="b"/>
              <a:pathLst>
                <a:path w="224" h="260">
                  <a:moveTo>
                    <a:pt x="104" y="260"/>
                  </a:moveTo>
                  <a:lnTo>
                    <a:pt x="104" y="260"/>
                  </a:lnTo>
                  <a:lnTo>
                    <a:pt x="86" y="256"/>
                  </a:lnTo>
                  <a:lnTo>
                    <a:pt x="68" y="250"/>
                  </a:lnTo>
                  <a:lnTo>
                    <a:pt x="50" y="242"/>
                  </a:lnTo>
                  <a:lnTo>
                    <a:pt x="30" y="230"/>
                  </a:lnTo>
                  <a:lnTo>
                    <a:pt x="20" y="222"/>
                  </a:lnTo>
                  <a:lnTo>
                    <a:pt x="12" y="212"/>
                  </a:lnTo>
                  <a:lnTo>
                    <a:pt x="6" y="202"/>
                  </a:lnTo>
                  <a:lnTo>
                    <a:pt x="2" y="190"/>
                  </a:lnTo>
                  <a:lnTo>
                    <a:pt x="0" y="178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50"/>
                  </a:lnTo>
                  <a:lnTo>
                    <a:pt x="6" y="134"/>
                  </a:lnTo>
                  <a:lnTo>
                    <a:pt x="12" y="122"/>
                  </a:lnTo>
                  <a:lnTo>
                    <a:pt x="18" y="108"/>
                  </a:lnTo>
                  <a:lnTo>
                    <a:pt x="32" y="84"/>
                  </a:lnTo>
                  <a:lnTo>
                    <a:pt x="48" y="64"/>
                  </a:lnTo>
                  <a:lnTo>
                    <a:pt x="62" y="46"/>
                  </a:lnTo>
                  <a:lnTo>
                    <a:pt x="76" y="34"/>
                  </a:lnTo>
                  <a:lnTo>
                    <a:pt x="88" y="24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46" y="16"/>
                  </a:lnTo>
                  <a:lnTo>
                    <a:pt x="162" y="32"/>
                  </a:lnTo>
                  <a:lnTo>
                    <a:pt x="178" y="54"/>
                  </a:lnTo>
                  <a:lnTo>
                    <a:pt x="194" y="78"/>
                  </a:lnTo>
                  <a:lnTo>
                    <a:pt x="210" y="102"/>
                  </a:lnTo>
                  <a:lnTo>
                    <a:pt x="216" y="116"/>
                  </a:lnTo>
                  <a:lnTo>
                    <a:pt x="220" y="128"/>
                  </a:lnTo>
                  <a:lnTo>
                    <a:pt x="222" y="140"/>
                  </a:lnTo>
                  <a:lnTo>
                    <a:pt x="224" y="152"/>
                  </a:lnTo>
                  <a:lnTo>
                    <a:pt x="224" y="152"/>
                  </a:lnTo>
                  <a:lnTo>
                    <a:pt x="222" y="174"/>
                  </a:lnTo>
                  <a:lnTo>
                    <a:pt x="218" y="194"/>
                  </a:lnTo>
                  <a:lnTo>
                    <a:pt x="210" y="212"/>
                  </a:lnTo>
                  <a:lnTo>
                    <a:pt x="204" y="220"/>
                  </a:lnTo>
                  <a:lnTo>
                    <a:pt x="198" y="228"/>
                  </a:lnTo>
                  <a:lnTo>
                    <a:pt x="190" y="236"/>
                  </a:lnTo>
                  <a:lnTo>
                    <a:pt x="180" y="242"/>
                  </a:lnTo>
                  <a:lnTo>
                    <a:pt x="170" y="246"/>
                  </a:lnTo>
                  <a:lnTo>
                    <a:pt x="160" y="252"/>
                  </a:lnTo>
                  <a:lnTo>
                    <a:pt x="148" y="254"/>
                  </a:lnTo>
                  <a:lnTo>
                    <a:pt x="134" y="258"/>
                  </a:lnTo>
                  <a:lnTo>
                    <a:pt x="104" y="260"/>
                  </a:lnTo>
                  <a:lnTo>
                    <a:pt x="104" y="26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32" name="Freeform 360"/>
            <p:cNvSpPr>
              <a:spLocks/>
            </p:cNvSpPr>
            <p:nvPr userDrawn="1"/>
          </p:nvSpPr>
          <p:spPr bwMode="auto">
            <a:xfrm>
              <a:off x="2924" y="2078"/>
              <a:ext cx="260" cy="224"/>
            </a:xfrm>
            <a:custGeom>
              <a:avLst/>
              <a:gdLst/>
              <a:ahLst/>
              <a:cxnLst>
                <a:cxn ang="0">
                  <a:pos x="260" y="120"/>
                </a:cxn>
                <a:cxn ang="0">
                  <a:pos x="260" y="120"/>
                </a:cxn>
                <a:cxn ang="0">
                  <a:pos x="256" y="136"/>
                </a:cxn>
                <a:cxn ang="0">
                  <a:pos x="250" y="154"/>
                </a:cxn>
                <a:cxn ang="0">
                  <a:pos x="242" y="174"/>
                </a:cxn>
                <a:cxn ang="0">
                  <a:pos x="230" y="194"/>
                </a:cxn>
                <a:cxn ang="0">
                  <a:pos x="222" y="204"/>
                </a:cxn>
                <a:cxn ang="0">
                  <a:pos x="212" y="210"/>
                </a:cxn>
                <a:cxn ang="0">
                  <a:pos x="202" y="216"/>
                </a:cxn>
                <a:cxn ang="0">
                  <a:pos x="190" y="222"/>
                </a:cxn>
                <a:cxn ang="0">
                  <a:pos x="178" y="224"/>
                </a:cxn>
                <a:cxn ang="0">
                  <a:pos x="164" y="224"/>
                </a:cxn>
                <a:cxn ang="0">
                  <a:pos x="164" y="224"/>
                </a:cxn>
                <a:cxn ang="0">
                  <a:pos x="150" y="222"/>
                </a:cxn>
                <a:cxn ang="0">
                  <a:pos x="134" y="218"/>
                </a:cxn>
                <a:cxn ang="0">
                  <a:pos x="122" y="212"/>
                </a:cxn>
                <a:cxn ang="0">
                  <a:pos x="108" y="206"/>
                </a:cxn>
                <a:cxn ang="0">
                  <a:pos x="84" y="192"/>
                </a:cxn>
                <a:cxn ang="0">
                  <a:pos x="64" y="176"/>
                </a:cxn>
                <a:cxn ang="0">
                  <a:pos x="48" y="162"/>
                </a:cxn>
                <a:cxn ang="0">
                  <a:pos x="34" y="148"/>
                </a:cxn>
                <a:cxn ang="0">
                  <a:pos x="24" y="136"/>
                </a:cxn>
                <a:cxn ang="0">
                  <a:pos x="0" y="92"/>
                </a:cxn>
                <a:cxn ang="0">
                  <a:pos x="0" y="92"/>
                </a:cxn>
                <a:cxn ang="0">
                  <a:pos x="16" y="78"/>
                </a:cxn>
                <a:cxn ang="0">
                  <a:pos x="32" y="62"/>
                </a:cxn>
                <a:cxn ang="0">
                  <a:pos x="54" y="46"/>
                </a:cxn>
                <a:cxn ang="0">
                  <a:pos x="78" y="28"/>
                </a:cxn>
                <a:cxn ang="0">
                  <a:pos x="102" y="14"/>
                </a:cxn>
                <a:cxn ang="0">
                  <a:pos x="116" y="8"/>
                </a:cxn>
                <a:cxn ang="0">
                  <a:pos x="128" y="4"/>
                </a:cxn>
                <a:cxn ang="0">
                  <a:pos x="140" y="0"/>
                </a:cxn>
                <a:cxn ang="0">
                  <a:pos x="152" y="0"/>
                </a:cxn>
                <a:cxn ang="0">
                  <a:pos x="152" y="0"/>
                </a:cxn>
                <a:cxn ang="0">
                  <a:pos x="174" y="2"/>
                </a:cxn>
                <a:cxn ang="0">
                  <a:pos x="194" y="6"/>
                </a:cxn>
                <a:cxn ang="0">
                  <a:pos x="212" y="14"/>
                </a:cxn>
                <a:cxn ang="0">
                  <a:pos x="220" y="20"/>
                </a:cxn>
                <a:cxn ang="0">
                  <a:pos x="228" y="26"/>
                </a:cxn>
                <a:cxn ang="0">
                  <a:pos x="236" y="34"/>
                </a:cxn>
                <a:cxn ang="0">
                  <a:pos x="242" y="42"/>
                </a:cxn>
                <a:cxn ang="0">
                  <a:pos x="246" y="52"/>
                </a:cxn>
                <a:cxn ang="0">
                  <a:pos x="252" y="64"/>
                </a:cxn>
                <a:cxn ang="0">
                  <a:pos x="254" y="76"/>
                </a:cxn>
                <a:cxn ang="0">
                  <a:pos x="258" y="90"/>
                </a:cxn>
                <a:cxn ang="0">
                  <a:pos x="260" y="120"/>
                </a:cxn>
                <a:cxn ang="0">
                  <a:pos x="260" y="120"/>
                </a:cxn>
              </a:cxnLst>
              <a:rect l="0" t="0" r="r" b="b"/>
              <a:pathLst>
                <a:path w="260" h="224">
                  <a:moveTo>
                    <a:pt x="260" y="120"/>
                  </a:moveTo>
                  <a:lnTo>
                    <a:pt x="260" y="120"/>
                  </a:lnTo>
                  <a:lnTo>
                    <a:pt x="256" y="136"/>
                  </a:lnTo>
                  <a:lnTo>
                    <a:pt x="250" y="154"/>
                  </a:lnTo>
                  <a:lnTo>
                    <a:pt x="242" y="174"/>
                  </a:lnTo>
                  <a:lnTo>
                    <a:pt x="230" y="194"/>
                  </a:lnTo>
                  <a:lnTo>
                    <a:pt x="222" y="204"/>
                  </a:lnTo>
                  <a:lnTo>
                    <a:pt x="212" y="210"/>
                  </a:lnTo>
                  <a:lnTo>
                    <a:pt x="202" y="216"/>
                  </a:lnTo>
                  <a:lnTo>
                    <a:pt x="190" y="222"/>
                  </a:lnTo>
                  <a:lnTo>
                    <a:pt x="178" y="224"/>
                  </a:lnTo>
                  <a:lnTo>
                    <a:pt x="164" y="224"/>
                  </a:lnTo>
                  <a:lnTo>
                    <a:pt x="164" y="224"/>
                  </a:lnTo>
                  <a:lnTo>
                    <a:pt x="150" y="222"/>
                  </a:lnTo>
                  <a:lnTo>
                    <a:pt x="134" y="218"/>
                  </a:lnTo>
                  <a:lnTo>
                    <a:pt x="122" y="212"/>
                  </a:lnTo>
                  <a:lnTo>
                    <a:pt x="108" y="206"/>
                  </a:lnTo>
                  <a:lnTo>
                    <a:pt x="84" y="192"/>
                  </a:lnTo>
                  <a:lnTo>
                    <a:pt x="64" y="176"/>
                  </a:lnTo>
                  <a:lnTo>
                    <a:pt x="48" y="162"/>
                  </a:lnTo>
                  <a:lnTo>
                    <a:pt x="34" y="148"/>
                  </a:lnTo>
                  <a:lnTo>
                    <a:pt x="24" y="136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16" y="78"/>
                  </a:lnTo>
                  <a:lnTo>
                    <a:pt x="32" y="62"/>
                  </a:lnTo>
                  <a:lnTo>
                    <a:pt x="54" y="46"/>
                  </a:lnTo>
                  <a:lnTo>
                    <a:pt x="78" y="28"/>
                  </a:lnTo>
                  <a:lnTo>
                    <a:pt x="102" y="14"/>
                  </a:lnTo>
                  <a:lnTo>
                    <a:pt x="116" y="8"/>
                  </a:lnTo>
                  <a:lnTo>
                    <a:pt x="128" y="4"/>
                  </a:lnTo>
                  <a:lnTo>
                    <a:pt x="140" y="0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74" y="2"/>
                  </a:lnTo>
                  <a:lnTo>
                    <a:pt x="194" y="6"/>
                  </a:lnTo>
                  <a:lnTo>
                    <a:pt x="212" y="14"/>
                  </a:lnTo>
                  <a:lnTo>
                    <a:pt x="220" y="20"/>
                  </a:lnTo>
                  <a:lnTo>
                    <a:pt x="228" y="26"/>
                  </a:lnTo>
                  <a:lnTo>
                    <a:pt x="236" y="34"/>
                  </a:lnTo>
                  <a:lnTo>
                    <a:pt x="242" y="42"/>
                  </a:lnTo>
                  <a:lnTo>
                    <a:pt x="246" y="52"/>
                  </a:lnTo>
                  <a:lnTo>
                    <a:pt x="252" y="64"/>
                  </a:lnTo>
                  <a:lnTo>
                    <a:pt x="254" y="76"/>
                  </a:lnTo>
                  <a:lnTo>
                    <a:pt x="258" y="90"/>
                  </a:lnTo>
                  <a:lnTo>
                    <a:pt x="260" y="120"/>
                  </a:lnTo>
                  <a:lnTo>
                    <a:pt x="260" y="12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33" name="Freeform 361"/>
            <p:cNvSpPr>
              <a:spLocks/>
            </p:cNvSpPr>
            <p:nvPr userDrawn="1"/>
          </p:nvSpPr>
          <p:spPr bwMode="auto">
            <a:xfrm>
              <a:off x="2618" y="2064"/>
              <a:ext cx="260" cy="224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0" y="104"/>
                </a:cxn>
                <a:cxn ang="0">
                  <a:pos x="4" y="86"/>
                </a:cxn>
                <a:cxn ang="0">
                  <a:pos x="10" y="68"/>
                </a:cxn>
                <a:cxn ang="0">
                  <a:pos x="18" y="48"/>
                </a:cxn>
                <a:cxn ang="0">
                  <a:pos x="30" y="30"/>
                </a:cxn>
                <a:cxn ang="0">
                  <a:pos x="38" y="20"/>
                </a:cxn>
                <a:cxn ang="0">
                  <a:pos x="48" y="12"/>
                </a:cxn>
                <a:cxn ang="0">
                  <a:pos x="58" y="6"/>
                </a:cxn>
                <a:cxn ang="0">
                  <a:pos x="68" y="2"/>
                </a:cxn>
                <a:cxn ang="0">
                  <a:pos x="82" y="0"/>
                </a:cxn>
                <a:cxn ang="0">
                  <a:pos x="96" y="0"/>
                </a:cxn>
                <a:cxn ang="0">
                  <a:pos x="96" y="0"/>
                </a:cxn>
                <a:cxn ang="0">
                  <a:pos x="110" y="2"/>
                </a:cxn>
                <a:cxn ang="0">
                  <a:pos x="124" y="6"/>
                </a:cxn>
                <a:cxn ang="0">
                  <a:pos x="138" y="10"/>
                </a:cxn>
                <a:cxn ang="0">
                  <a:pos x="152" y="16"/>
                </a:cxn>
                <a:cxn ang="0">
                  <a:pos x="176" y="32"/>
                </a:cxn>
                <a:cxn ang="0">
                  <a:pos x="196" y="46"/>
                </a:cxn>
                <a:cxn ang="0">
                  <a:pos x="212" y="62"/>
                </a:cxn>
                <a:cxn ang="0">
                  <a:pos x="226" y="76"/>
                </a:cxn>
                <a:cxn ang="0">
                  <a:pos x="236" y="88"/>
                </a:cxn>
                <a:cxn ang="0">
                  <a:pos x="260" y="132"/>
                </a:cxn>
                <a:cxn ang="0">
                  <a:pos x="260" y="132"/>
                </a:cxn>
                <a:cxn ang="0">
                  <a:pos x="244" y="146"/>
                </a:cxn>
                <a:cxn ang="0">
                  <a:pos x="228" y="160"/>
                </a:cxn>
                <a:cxn ang="0">
                  <a:pos x="206" y="178"/>
                </a:cxn>
                <a:cxn ang="0">
                  <a:pos x="182" y="194"/>
                </a:cxn>
                <a:cxn ang="0">
                  <a:pos x="158" y="210"/>
                </a:cxn>
                <a:cxn ang="0">
                  <a:pos x="144" y="216"/>
                </a:cxn>
                <a:cxn ang="0">
                  <a:pos x="132" y="220"/>
                </a:cxn>
                <a:cxn ang="0">
                  <a:pos x="120" y="222"/>
                </a:cxn>
                <a:cxn ang="0">
                  <a:pos x="108" y="224"/>
                </a:cxn>
                <a:cxn ang="0">
                  <a:pos x="108" y="224"/>
                </a:cxn>
                <a:cxn ang="0">
                  <a:pos x="86" y="222"/>
                </a:cxn>
                <a:cxn ang="0">
                  <a:pos x="66" y="218"/>
                </a:cxn>
                <a:cxn ang="0">
                  <a:pos x="48" y="210"/>
                </a:cxn>
                <a:cxn ang="0">
                  <a:pos x="40" y="204"/>
                </a:cxn>
                <a:cxn ang="0">
                  <a:pos x="32" y="196"/>
                </a:cxn>
                <a:cxn ang="0">
                  <a:pos x="24" y="190"/>
                </a:cxn>
                <a:cxn ang="0">
                  <a:pos x="18" y="180"/>
                </a:cxn>
                <a:cxn ang="0">
                  <a:pos x="12" y="170"/>
                </a:cxn>
                <a:cxn ang="0">
                  <a:pos x="8" y="160"/>
                </a:cxn>
                <a:cxn ang="0">
                  <a:pos x="4" y="148"/>
                </a:cxn>
                <a:cxn ang="0">
                  <a:pos x="2" y="134"/>
                </a:cxn>
                <a:cxn ang="0">
                  <a:pos x="0" y="104"/>
                </a:cxn>
                <a:cxn ang="0">
                  <a:pos x="0" y="104"/>
                </a:cxn>
              </a:cxnLst>
              <a:rect l="0" t="0" r="r" b="b"/>
              <a:pathLst>
                <a:path w="260" h="224">
                  <a:moveTo>
                    <a:pt x="0" y="104"/>
                  </a:moveTo>
                  <a:lnTo>
                    <a:pt x="0" y="104"/>
                  </a:lnTo>
                  <a:lnTo>
                    <a:pt x="4" y="86"/>
                  </a:lnTo>
                  <a:lnTo>
                    <a:pt x="10" y="68"/>
                  </a:lnTo>
                  <a:lnTo>
                    <a:pt x="18" y="48"/>
                  </a:lnTo>
                  <a:lnTo>
                    <a:pt x="30" y="30"/>
                  </a:lnTo>
                  <a:lnTo>
                    <a:pt x="38" y="20"/>
                  </a:lnTo>
                  <a:lnTo>
                    <a:pt x="48" y="12"/>
                  </a:lnTo>
                  <a:lnTo>
                    <a:pt x="58" y="6"/>
                  </a:lnTo>
                  <a:lnTo>
                    <a:pt x="68" y="2"/>
                  </a:lnTo>
                  <a:lnTo>
                    <a:pt x="82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10" y="2"/>
                  </a:lnTo>
                  <a:lnTo>
                    <a:pt x="124" y="6"/>
                  </a:lnTo>
                  <a:lnTo>
                    <a:pt x="138" y="10"/>
                  </a:lnTo>
                  <a:lnTo>
                    <a:pt x="152" y="16"/>
                  </a:lnTo>
                  <a:lnTo>
                    <a:pt x="176" y="32"/>
                  </a:lnTo>
                  <a:lnTo>
                    <a:pt x="196" y="46"/>
                  </a:lnTo>
                  <a:lnTo>
                    <a:pt x="212" y="62"/>
                  </a:lnTo>
                  <a:lnTo>
                    <a:pt x="226" y="76"/>
                  </a:lnTo>
                  <a:lnTo>
                    <a:pt x="236" y="88"/>
                  </a:lnTo>
                  <a:lnTo>
                    <a:pt x="260" y="132"/>
                  </a:lnTo>
                  <a:lnTo>
                    <a:pt x="260" y="132"/>
                  </a:lnTo>
                  <a:lnTo>
                    <a:pt x="244" y="146"/>
                  </a:lnTo>
                  <a:lnTo>
                    <a:pt x="228" y="160"/>
                  </a:lnTo>
                  <a:lnTo>
                    <a:pt x="206" y="178"/>
                  </a:lnTo>
                  <a:lnTo>
                    <a:pt x="182" y="194"/>
                  </a:lnTo>
                  <a:lnTo>
                    <a:pt x="158" y="210"/>
                  </a:lnTo>
                  <a:lnTo>
                    <a:pt x="144" y="216"/>
                  </a:lnTo>
                  <a:lnTo>
                    <a:pt x="132" y="220"/>
                  </a:lnTo>
                  <a:lnTo>
                    <a:pt x="120" y="222"/>
                  </a:lnTo>
                  <a:lnTo>
                    <a:pt x="108" y="224"/>
                  </a:lnTo>
                  <a:lnTo>
                    <a:pt x="108" y="224"/>
                  </a:lnTo>
                  <a:lnTo>
                    <a:pt x="86" y="222"/>
                  </a:lnTo>
                  <a:lnTo>
                    <a:pt x="66" y="218"/>
                  </a:lnTo>
                  <a:lnTo>
                    <a:pt x="48" y="210"/>
                  </a:lnTo>
                  <a:lnTo>
                    <a:pt x="40" y="204"/>
                  </a:lnTo>
                  <a:lnTo>
                    <a:pt x="32" y="196"/>
                  </a:lnTo>
                  <a:lnTo>
                    <a:pt x="24" y="190"/>
                  </a:lnTo>
                  <a:lnTo>
                    <a:pt x="18" y="180"/>
                  </a:lnTo>
                  <a:lnTo>
                    <a:pt x="12" y="170"/>
                  </a:lnTo>
                  <a:lnTo>
                    <a:pt x="8" y="160"/>
                  </a:lnTo>
                  <a:lnTo>
                    <a:pt x="4" y="148"/>
                  </a:lnTo>
                  <a:lnTo>
                    <a:pt x="2" y="134"/>
                  </a:lnTo>
                  <a:lnTo>
                    <a:pt x="0" y="104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34" name="Freeform 362"/>
            <p:cNvSpPr>
              <a:spLocks/>
            </p:cNvSpPr>
            <p:nvPr userDrawn="1"/>
          </p:nvSpPr>
          <p:spPr bwMode="auto">
            <a:xfrm>
              <a:off x="2804" y="1898"/>
              <a:ext cx="224" cy="260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20" y="0"/>
                </a:cxn>
                <a:cxn ang="0">
                  <a:pos x="138" y="4"/>
                </a:cxn>
                <a:cxn ang="0">
                  <a:pos x="154" y="8"/>
                </a:cxn>
                <a:cxn ang="0">
                  <a:pos x="174" y="18"/>
                </a:cxn>
                <a:cxn ang="0">
                  <a:pos x="194" y="30"/>
                </a:cxn>
                <a:cxn ang="0">
                  <a:pos x="204" y="38"/>
                </a:cxn>
                <a:cxn ang="0">
                  <a:pos x="210" y="46"/>
                </a:cxn>
                <a:cxn ang="0">
                  <a:pos x="218" y="56"/>
                </a:cxn>
                <a:cxn ang="0">
                  <a:pos x="222" y="68"/>
                </a:cxn>
                <a:cxn ang="0">
                  <a:pos x="224" y="82"/>
                </a:cxn>
                <a:cxn ang="0">
                  <a:pos x="224" y="96"/>
                </a:cxn>
                <a:cxn ang="0">
                  <a:pos x="224" y="96"/>
                </a:cxn>
                <a:cxn ang="0">
                  <a:pos x="222" y="110"/>
                </a:cxn>
                <a:cxn ang="0">
                  <a:pos x="218" y="124"/>
                </a:cxn>
                <a:cxn ang="0">
                  <a:pos x="212" y="138"/>
                </a:cxn>
                <a:cxn ang="0">
                  <a:pos x="206" y="152"/>
                </a:cxn>
                <a:cxn ang="0">
                  <a:pos x="192" y="174"/>
                </a:cxn>
                <a:cxn ang="0">
                  <a:pos x="176" y="196"/>
                </a:cxn>
                <a:cxn ang="0">
                  <a:pos x="162" y="212"/>
                </a:cxn>
                <a:cxn ang="0">
                  <a:pos x="148" y="224"/>
                </a:cxn>
                <a:cxn ang="0">
                  <a:pos x="136" y="236"/>
                </a:cxn>
                <a:cxn ang="0">
                  <a:pos x="92" y="260"/>
                </a:cxn>
                <a:cxn ang="0">
                  <a:pos x="92" y="260"/>
                </a:cxn>
                <a:cxn ang="0">
                  <a:pos x="78" y="244"/>
                </a:cxn>
                <a:cxn ang="0">
                  <a:pos x="62" y="228"/>
                </a:cxn>
                <a:cxn ang="0">
                  <a:pos x="46" y="206"/>
                </a:cxn>
                <a:cxn ang="0">
                  <a:pos x="28" y="182"/>
                </a:cxn>
                <a:cxn ang="0">
                  <a:pos x="14" y="156"/>
                </a:cxn>
                <a:cxn ang="0">
                  <a:pos x="8" y="144"/>
                </a:cxn>
                <a:cxn ang="0">
                  <a:pos x="4" y="132"/>
                </a:cxn>
                <a:cxn ang="0">
                  <a:pos x="0" y="120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2" y="86"/>
                </a:cxn>
                <a:cxn ang="0">
                  <a:pos x="6" y="66"/>
                </a:cxn>
                <a:cxn ang="0">
                  <a:pos x="14" y="48"/>
                </a:cxn>
                <a:cxn ang="0">
                  <a:pos x="20" y="38"/>
                </a:cxn>
                <a:cxn ang="0">
                  <a:pos x="26" y="32"/>
                </a:cxn>
                <a:cxn ang="0">
                  <a:pos x="34" y="24"/>
                </a:cxn>
                <a:cxn ang="0">
                  <a:pos x="44" y="18"/>
                </a:cxn>
                <a:cxn ang="0">
                  <a:pos x="52" y="12"/>
                </a:cxn>
                <a:cxn ang="0">
                  <a:pos x="64" y="8"/>
                </a:cxn>
                <a:cxn ang="0">
                  <a:pos x="76" y="4"/>
                </a:cxn>
                <a:cxn ang="0">
                  <a:pos x="90" y="2"/>
                </a:cxn>
                <a:cxn ang="0">
                  <a:pos x="120" y="0"/>
                </a:cxn>
                <a:cxn ang="0">
                  <a:pos x="120" y="0"/>
                </a:cxn>
              </a:cxnLst>
              <a:rect l="0" t="0" r="r" b="b"/>
              <a:pathLst>
                <a:path w="224" h="260">
                  <a:moveTo>
                    <a:pt x="120" y="0"/>
                  </a:moveTo>
                  <a:lnTo>
                    <a:pt x="120" y="0"/>
                  </a:lnTo>
                  <a:lnTo>
                    <a:pt x="138" y="4"/>
                  </a:lnTo>
                  <a:lnTo>
                    <a:pt x="154" y="8"/>
                  </a:lnTo>
                  <a:lnTo>
                    <a:pt x="174" y="18"/>
                  </a:lnTo>
                  <a:lnTo>
                    <a:pt x="194" y="30"/>
                  </a:lnTo>
                  <a:lnTo>
                    <a:pt x="204" y="38"/>
                  </a:lnTo>
                  <a:lnTo>
                    <a:pt x="210" y="46"/>
                  </a:lnTo>
                  <a:lnTo>
                    <a:pt x="218" y="56"/>
                  </a:lnTo>
                  <a:lnTo>
                    <a:pt x="222" y="68"/>
                  </a:lnTo>
                  <a:lnTo>
                    <a:pt x="224" y="82"/>
                  </a:lnTo>
                  <a:lnTo>
                    <a:pt x="224" y="96"/>
                  </a:lnTo>
                  <a:lnTo>
                    <a:pt x="224" y="96"/>
                  </a:lnTo>
                  <a:lnTo>
                    <a:pt x="222" y="110"/>
                  </a:lnTo>
                  <a:lnTo>
                    <a:pt x="218" y="124"/>
                  </a:lnTo>
                  <a:lnTo>
                    <a:pt x="212" y="138"/>
                  </a:lnTo>
                  <a:lnTo>
                    <a:pt x="206" y="152"/>
                  </a:lnTo>
                  <a:lnTo>
                    <a:pt x="192" y="174"/>
                  </a:lnTo>
                  <a:lnTo>
                    <a:pt x="176" y="196"/>
                  </a:lnTo>
                  <a:lnTo>
                    <a:pt x="162" y="212"/>
                  </a:lnTo>
                  <a:lnTo>
                    <a:pt x="148" y="224"/>
                  </a:lnTo>
                  <a:lnTo>
                    <a:pt x="136" y="236"/>
                  </a:lnTo>
                  <a:lnTo>
                    <a:pt x="92" y="260"/>
                  </a:lnTo>
                  <a:lnTo>
                    <a:pt x="92" y="260"/>
                  </a:lnTo>
                  <a:lnTo>
                    <a:pt x="78" y="244"/>
                  </a:lnTo>
                  <a:lnTo>
                    <a:pt x="62" y="228"/>
                  </a:lnTo>
                  <a:lnTo>
                    <a:pt x="46" y="206"/>
                  </a:lnTo>
                  <a:lnTo>
                    <a:pt x="28" y="182"/>
                  </a:lnTo>
                  <a:lnTo>
                    <a:pt x="14" y="156"/>
                  </a:lnTo>
                  <a:lnTo>
                    <a:pt x="8" y="144"/>
                  </a:lnTo>
                  <a:lnTo>
                    <a:pt x="4" y="132"/>
                  </a:lnTo>
                  <a:lnTo>
                    <a:pt x="0" y="120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2" y="86"/>
                  </a:lnTo>
                  <a:lnTo>
                    <a:pt x="6" y="66"/>
                  </a:lnTo>
                  <a:lnTo>
                    <a:pt x="14" y="48"/>
                  </a:lnTo>
                  <a:lnTo>
                    <a:pt x="20" y="38"/>
                  </a:lnTo>
                  <a:lnTo>
                    <a:pt x="26" y="32"/>
                  </a:lnTo>
                  <a:lnTo>
                    <a:pt x="34" y="24"/>
                  </a:lnTo>
                  <a:lnTo>
                    <a:pt x="44" y="18"/>
                  </a:lnTo>
                  <a:lnTo>
                    <a:pt x="52" y="12"/>
                  </a:lnTo>
                  <a:lnTo>
                    <a:pt x="64" y="8"/>
                  </a:lnTo>
                  <a:lnTo>
                    <a:pt x="76" y="4"/>
                  </a:lnTo>
                  <a:lnTo>
                    <a:pt x="90" y="2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35" name="Freeform 363"/>
            <p:cNvSpPr>
              <a:spLocks/>
            </p:cNvSpPr>
            <p:nvPr userDrawn="1"/>
          </p:nvSpPr>
          <p:spPr bwMode="auto">
            <a:xfrm>
              <a:off x="2710" y="1790"/>
              <a:ext cx="384" cy="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0" y="12"/>
                </a:cxn>
                <a:cxn ang="0">
                  <a:pos x="98" y="42"/>
                </a:cxn>
                <a:cxn ang="0">
                  <a:pos x="132" y="60"/>
                </a:cxn>
                <a:cxn ang="0">
                  <a:pos x="164" y="76"/>
                </a:cxn>
                <a:cxn ang="0">
                  <a:pos x="186" y="90"/>
                </a:cxn>
                <a:cxn ang="0">
                  <a:pos x="192" y="96"/>
                </a:cxn>
                <a:cxn ang="0">
                  <a:pos x="194" y="100"/>
                </a:cxn>
                <a:cxn ang="0">
                  <a:pos x="194" y="100"/>
                </a:cxn>
                <a:cxn ang="0">
                  <a:pos x="264" y="62"/>
                </a:cxn>
                <a:cxn ang="0">
                  <a:pos x="326" y="32"/>
                </a:cxn>
                <a:cxn ang="0">
                  <a:pos x="356" y="18"/>
                </a:cxn>
                <a:cxn ang="0">
                  <a:pos x="384" y="6"/>
                </a:cxn>
              </a:cxnLst>
              <a:rect l="0" t="0" r="r" b="b"/>
              <a:pathLst>
                <a:path w="384" h="100">
                  <a:moveTo>
                    <a:pt x="0" y="0"/>
                  </a:moveTo>
                  <a:lnTo>
                    <a:pt x="0" y="0"/>
                  </a:lnTo>
                  <a:lnTo>
                    <a:pt x="30" y="12"/>
                  </a:lnTo>
                  <a:lnTo>
                    <a:pt x="98" y="42"/>
                  </a:lnTo>
                  <a:lnTo>
                    <a:pt x="132" y="60"/>
                  </a:lnTo>
                  <a:lnTo>
                    <a:pt x="164" y="76"/>
                  </a:lnTo>
                  <a:lnTo>
                    <a:pt x="186" y="90"/>
                  </a:lnTo>
                  <a:lnTo>
                    <a:pt x="192" y="96"/>
                  </a:lnTo>
                  <a:lnTo>
                    <a:pt x="194" y="100"/>
                  </a:lnTo>
                  <a:lnTo>
                    <a:pt x="194" y="100"/>
                  </a:lnTo>
                  <a:lnTo>
                    <a:pt x="264" y="62"/>
                  </a:lnTo>
                  <a:lnTo>
                    <a:pt x="326" y="32"/>
                  </a:lnTo>
                  <a:lnTo>
                    <a:pt x="356" y="18"/>
                  </a:lnTo>
                  <a:lnTo>
                    <a:pt x="384" y="6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36" name="Freeform 364"/>
            <p:cNvSpPr>
              <a:spLocks/>
            </p:cNvSpPr>
            <p:nvPr userDrawn="1"/>
          </p:nvSpPr>
          <p:spPr bwMode="auto">
            <a:xfrm>
              <a:off x="3194" y="2044"/>
              <a:ext cx="70" cy="278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70" y="0"/>
                </a:cxn>
                <a:cxn ang="0">
                  <a:pos x="42" y="62"/>
                </a:cxn>
                <a:cxn ang="0">
                  <a:pos x="20" y="110"/>
                </a:cxn>
                <a:cxn ang="0">
                  <a:pos x="10" y="128"/>
                </a:cxn>
                <a:cxn ang="0">
                  <a:pos x="0" y="140"/>
                </a:cxn>
                <a:cxn ang="0">
                  <a:pos x="0" y="140"/>
                </a:cxn>
                <a:cxn ang="0">
                  <a:pos x="8" y="152"/>
                </a:cxn>
                <a:cxn ang="0">
                  <a:pos x="28" y="182"/>
                </a:cxn>
                <a:cxn ang="0">
                  <a:pos x="40" y="202"/>
                </a:cxn>
                <a:cxn ang="0">
                  <a:pos x="52" y="226"/>
                </a:cxn>
                <a:cxn ang="0">
                  <a:pos x="60" y="250"/>
                </a:cxn>
                <a:cxn ang="0">
                  <a:pos x="68" y="278"/>
                </a:cxn>
              </a:cxnLst>
              <a:rect l="0" t="0" r="r" b="b"/>
              <a:pathLst>
                <a:path w="70" h="278">
                  <a:moveTo>
                    <a:pt x="70" y="0"/>
                  </a:moveTo>
                  <a:lnTo>
                    <a:pt x="70" y="0"/>
                  </a:lnTo>
                  <a:lnTo>
                    <a:pt x="42" y="62"/>
                  </a:lnTo>
                  <a:lnTo>
                    <a:pt x="20" y="110"/>
                  </a:lnTo>
                  <a:lnTo>
                    <a:pt x="10" y="128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8" y="152"/>
                  </a:lnTo>
                  <a:lnTo>
                    <a:pt x="28" y="182"/>
                  </a:lnTo>
                  <a:lnTo>
                    <a:pt x="40" y="202"/>
                  </a:lnTo>
                  <a:lnTo>
                    <a:pt x="52" y="226"/>
                  </a:lnTo>
                  <a:lnTo>
                    <a:pt x="60" y="250"/>
                  </a:lnTo>
                  <a:lnTo>
                    <a:pt x="68" y="278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37" name="Freeform 365"/>
            <p:cNvSpPr>
              <a:spLocks/>
            </p:cNvSpPr>
            <p:nvPr userDrawn="1"/>
          </p:nvSpPr>
          <p:spPr bwMode="auto">
            <a:xfrm>
              <a:off x="2748" y="2454"/>
              <a:ext cx="298" cy="94"/>
            </a:xfrm>
            <a:custGeom>
              <a:avLst/>
              <a:gdLst/>
              <a:ahLst/>
              <a:cxnLst>
                <a:cxn ang="0">
                  <a:pos x="298" y="82"/>
                </a:cxn>
                <a:cxn ang="0">
                  <a:pos x="298" y="82"/>
                </a:cxn>
                <a:cxn ang="0">
                  <a:pos x="278" y="74"/>
                </a:cxn>
                <a:cxn ang="0">
                  <a:pos x="234" y="56"/>
                </a:cxn>
                <a:cxn ang="0">
                  <a:pos x="208" y="44"/>
                </a:cxn>
                <a:cxn ang="0">
                  <a:pos x="182" y="30"/>
                </a:cxn>
                <a:cxn ang="0">
                  <a:pos x="162" y="14"/>
                </a:cxn>
                <a:cxn ang="0">
                  <a:pos x="152" y="8"/>
                </a:cxn>
                <a:cxn ang="0">
                  <a:pos x="146" y="0"/>
                </a:cxn>
                <a:cxn ang="0">
                  <a:pos x="146" y="0"/>
                </a:cxn>
                <a:cxn ang="0">
                  <a:pos x="128" y="14"/>
                </a:cxn>
                <a:cxn ang="0">
                  <a:pos x="84" y="44"/>
                </a:cxn>
                <a:cxn ang="0">
                  <a:pos x="36" y="76"/>
                </a:cxn>
                <a:cxn ang="0">
                  <a:pos x="14" y="88"/>
                </a:cxn>
                <a:cxn ang="0">
                  <a:pos x="0" y="94"/>
                </a:cxn>
              </a:cxnLst>
              <a:rect l="0" t="0" r="r" b="b"/>
              <a:pathLst>
                <a:path w="298" h="94">
                  <a:moveTo>
                    <a:pt x="298" y="82"/>
                  </a:moveTo>
                  <a:lnTo>
                    <a:pt x="298" y="82"/>
                  </a:lnTo>
                  <a:lnTo>
                    <a:pt x="278" y="74"/>
                  </a:lnTo>
                  <a:lnTo>
                    <a:pt x="234" y="56"/>
                  </a:lnTo>
                  <a:lnTo>
                    <a:pt x="208" y="44"/>
                  </a:lnTo>
                  <a:lnTo>
                    <a:pt x="182" y="30"/>
                  </a:lnTo>
                  <a:lnTo>
                    <a:pt x="162" y="14"/>
                  </a:lnTo>
                  <a:lnTo>
                    <a:pt x="152" y="8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28" y="14"/>
                  </a:lnTo>
                  <a:lnTo>
                    <a:pt x="84" y="44"/>
                  </a:lnTo>
                  <a:lnTo>
                    <a:pt x="36" y="76"/>
                  </a:lnTo>
                  <a:lnTo>
                    <a:pt x="14" y="88"/>
                  </a:lnTo>
                  <a:lnTo>
                    <a:pt x="0" y="94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38" name="Freeform 366"/>
            <p:cNvSpPr>
              <a:spLocks/>
            </p:cNvSpPr>
            <p:nvPr userDrawn="1"/>
          </p:nvSpPr>
          <p:spPr bwMode="auto">
            <a:xfrm>
              <a:off x="2506" y="2026"/>
              <a:ext cx="104" cy="294"/>
            </a:xfrm>
            <a:custGeom>
              <a:avLst/>
              <a:gdLst/>
              <a:ahLst/>
              <a:cxnLst>
                <a:cxn ang="0">
                  <a:pos x="0" y="294"/>
                </a:cxn>
                <a:cxn ang="0">
                  <a:pos x="0" y="294"/>
                </a:cxn>
                <a:cxn ang="0">
                  <a:pos x="12" y="280"/>
                </a:cxn>
                <a:cxn ang="0">
                  <a:pos x="40" y="246"/>
                </a:cxn>
                <a:cxn ang="0">
                  <a:pos x="74" y="208"/>
                </a:cxn>
                <a:cxn ang="0">
                  <a:pos x="90" y="194"/>
                </a:cxn>
                <a:cxn ang="0">
                  <a:pos x="104" y="186"/>
                </a:cxn>
                <a:cxn ang="0">
                  <a:pos x="104" y="186"/>
                </a:cxn>
                <a:cxn ang="0">
                  <a:pos x="90" y="166"/>
                </a:cxn>
                <a:cxn ang="0">
                  <a:pos x="60" y="120"/>
                </a:cxn>
                <a:cxn ang="0">
                  <a:pos x="42" y="92"/>
                </a:cxn>
                <a:cxn ang="0">
                  <a:pos x="26" y="60"/>
                </a:cxn>
                <a:cxn ang="0">
                  <a:pos x="12" y="30"/>
                </a:cxn>
                <a:cxn ang="0">
                  <a:pos x="4" y="0"/>
                </a:cxn>
              </a:cxnLst>
              <a:rect l="0" t="0" r="r" b="b"/>
              <a:pathLst>
                <a:path w="104" h="294">
                  <a:moveTo>
                    <a:pt x="0" y="294"/>
                  </a:moveTo>
                  <a:lnTo>
                    <a:pt x="0" y="294"/>
                  </a:lnTo>
                  <a:lnTo>
                    <a:pt x="12" y="280"/>
                  </a:lnTo>
                  <a:lnTo>
                    <a:pt x="40" y="246"/>
                  </a:lnTo>
                  <a:lnTo>
                    <a:pt x="74" y="208"/>
                  </a:lnTo>
                  <a:lnTo>
                    <a:pt x="90" y="194"/>
                  </a:lnTo>
                  <a:lnTo>
                    <a:pt x="104" y="186"/>
                  </a:lnTo>
                  <a:lnTo>
                    <a:pt x="104" y="186"/>
                  </a:lnTo>
                  <a:lnTo>
                    <a:pt x="90" y="166"/>
                  </a:lnTo>
                  <a:lnTo>
                    <a:pt x="60" y="120"/>
                  </a:lnTo>
                  <a:lnTo>
                    <a:pt x="42" y="92"/>
                  </a:lnTo>
                  <a:lnTo>
                    <a:pt x="26" y="60"/>
                  </a:lnTo>
                  <a:lnTo>
                    <a:pt x="12" y="30"/>
                  </a:lnTo>
                  <a:lnTo>
                    <a:pt x="4" y="0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67"/>
          <p:cNvGrpSpPr>
            <a:grpSpLocks/>
          </p:cNvGrpSpPr>
          <p:nvPr/>
        </p:nvGrpSpPr>
        <p:grpSpPr bwMode="auto">
          <a:xfrm>
            <a:off x="152400" y="115888"/>
            <a:ext cx="512763" cy="493712"/>
            <a:chOff x="2174" y="1480"/>
            <a:chExt cx="1412" cy="1360"/>
          </a:xfrm>
        </p:grpSpPr>
        <p:sp>
          <p:nvSpPr>
            <p:cNvPr id="29040" name="AutoShape 368"/>
            <p:cNvSpPr>
              <a:spLocks noChangeAspect="1" noChangeArrowheads="1" noTextEdit="1"/>
            </p:cNvSpPr>
            <p:nvPr userDrawn="1"/>
          </p:nvSpPr>
          <p:spPr bwMode="auto">
            <a:xfrm>
              <a:off x="2174" y="1480"/>
              <a:ext cx="1412" cy="1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41" name="Rectangle 369"/>
            <p:cNvSpPr>
              <a:spLocks noChangeArrowheads="1"/>
            </p:cNvSpPr>
            <p:nvPr userDrawn="1"/>
          </p:nvSpPr>
          <p:spPr bwMode="auto">
            <a:xfrm>
              <a:off x="2186" y="1492"/>
              <a:ext cx="1388" cy="1336"/>
            </a:xfrm>
            <a:prstGeom prst="rect">
              <a:avLst/>
            </a:prstGeom>
            <a:solidFill>
              <a:srgbClr val="C6ACE5"/>
            </a:solidFill>
            <a:ln w="38100">
              <a:solidFill>
                <a:srgbClr val="460A7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42" name="Freeform 370"/>
            <p:cNvSpPr>
              <a:spLocks/>
            </p:cNvSpPr>
            <p:nvPr userDrawn="1"/>
          </p:nvSpPr>
          <p:spPr bwMode="auto">
            <a:xfrm>
              <a:off x="2246" y="1548"/>
              <a:ext cx="1272" cy="1232"/>
            </a:xfrm>
            <a:custGeom>
              <a:avLst/>
              <a:gdLst/>
              <a:ahLst/>
              <a:cxnLst>
                <a:cxn ang="0">
                  <a:pos x="1272" y="648"/>
                </a:cxn>
                <a:cxn ang="0">
                  <a:pos x="1260" y="740"/>
                </a:cxn>
                <a:cxn ang="0">
                  <a:pos x="1234" y="828"/>
                </a:cxn>
                <a:cxn ang="0">
                  <a:pos x="1198" y="910"/>
                </a:cxn>
                <a:cxn ang="0">
                  <a:pos x="1148" y="984"/>
                </a:cxn>
                <a:cxn ang="0">
                  <a:pos x="1090" y="1052"/>
                </a:cxn>
                <a:cxn ang="0">
                  <a:pos x="1022" y="1110"/>
                </a:cxn>
                <a:cxn ang="0">
                  <a:pos x="948" y="1158"/>
                </a:cxn>
                <a:cxn ang="0">
                  <a:pos x="866" y="1194"/>
                </a:cxn>
                <a:cxn ang="0">
                  <a:pos x="776" y="1220"/>
                </a:cxn>
                <a:cxn ang="0">
                  <a:pos x="684" y="1230"/>
                </a:cxn>
                <a:cxn ang="0">
                  <a:pos x="620" y="1232"/>
                </a:cxn>
                <a:cxn ang="0">
                  <a:pos x="526" y="1220"/>
                </a:cxn>
                <a:cxn ang="0">
                  <a:pos x="434" y="1196"/>
                </a:cxn>
                <a:cxn ang="0">
                  <a:pos x="350" y="1162"/>
                </a:cxn>
                <a:cxn ang="0">
                  <a:pos x="270" y="1116"/>
                </a:cxn>
                <a:cxn ang="0">
                  <a:pos x="198" y="1060"/>
                </a:cxn>
                <a:cxn ang="0">
                  <a:pos x="134" y="994"/>
                </a:cxn>
                <a:cxn ang="0">
                  <a:pos x="82" y="922"/>
                </a:cxn>
                <a:cxn ang="0">
                  <a:pos x="42" y="842"/>
                </a:cxn>
                <a:cxn ang="0">
                  <a:pos x="14" y="756"/>
                </a:cxn>
                <a:cxn ang="0">
                  <a:pos x="0" y="664"/>
                </a:cxn>
                <a:cxn ang="0">
                  <a:pos x="0" y="600"/>
                </a:cxn>
                <a:cxn ang="0">
                  <a:pos x="14" y="506"/>
                </a:cxn>
                <a:cxn ang="0">
                  <a:pos x="42" y="418"/>
                </a:cxn>
                <a:cxn ang="0">
                  <a:pos x="82" y="334"/>
                </a:cxn>
                <a:cxn ang="0">
                  <a:pos x="134" y="258"/>
                </a:cxn>
                <a:cxn ang="0">
                  <a:pos x="198" y="188"/>
                </a:cxn>
                <a:cxn ang="0">
                  <a:pos x="270" y="128"/>
                </a:cxn>
                <a:cxn ang="0">
                  <a:pos x="350" y="78"/>
                </a:cxn>
                <a:cxn ang="0">
                  <a:pos x="434" y="40"/>
                </a:cxn>
                <a:cxn ang="0">
                  <a:pos x="526" y="12"/>
                </a:cxn>
                <a:cxn ang="0">
                  <a:pos x="620" y="0"/>
                </a:cxn>
                <a:cxn ang="0">
                  <a:pos x="684" y="0"/>
                </a:cxn>
                <a:cxn ang="0">
                  <a:pos x="776" y="12"/>
                </a:cxn>
                <a:cxn ang="0">
                  <a:pos x="866" y="38"/>
                </a:cxn>
                <a:cxn ang="0">
                  <a:pos x="948" y="74"/>
                </a:cxn>
                <a:cxn ang="0">
                  <a:pos x="1022" y="122"/>
                </a:cxn>
                <a:cxn ang="0">
                  <a:pos x="1090" y="180"/>
                </a:cxn>
                <a:cxn ang="0">
                  <a:pos x="1148" y="248"/>
                </a:cxn>
                <a:cxn ang="0">
                  <a:pos x="1198" y="322"/>
                </a:cxn>
                <a:cxn ang="0">
                  <a:pos x="1234" y="404"/>
                </a:cxn>
                <a:cxn ang="0">
                  <a:pos x="1260" y="492"/>
                </a:cxn>
                <a:cxn ang="0">
                  <a:pos x="1272" y="584"/>
                </a:cxn>
              </a:cxnLst>
              <a:rect l="0" t="0" r="r" b="b"/>
              <a:pathLst>
                <a:path w="1272" h="1232">
                  <a:moveTo>
                    <a:pt x="1272" y="616"/>
                  </a:moveTo>
                  <a:lnTo>
                    <a:pt x="1272" y="616"/>
                  </a:lnTo>
                  <a:lnTo>
                    <a:pt x="1272" y="648"/>
                  </a:lnTo>
                  <a:lnTo>
                    <a:pt x="1268" y="678"/>
                  </a:lnTo>
                  <a:lnTo>
                    <a:pt x="1264" y="710"/>
                  </a:lnTo>
                  <a:lnTo>
                    <a:pt x="1260" y="740"/>
                  </a:lnTo>
                  <a:lnTo>
                    <a:pt x="1252" y="770"/>
                  </a:lnTo>
                  <a:lnTo>
                    <a:pt x="1244" y="798"/>
                  </a:lnTo>
                  <a:lnTo>
                    <a:pt x="1234" y="828"/>
                  </a:lnTo>
                  <a:lnTo>
                    <a:pt x="1224" y="856"/>
                  </a:lnTo>
                  <a:lnTo>
                    <a:pt x="1210" y="882"/>
                  </a:lnTo>
                  <a:lnTo>
                    <a:pt x="1198" y="910"/>
                  </a:lnTo>
                  <a:lnTo>
                    <a:pt x="1182" y="936"/>
                  </a:lnTo>
                  <a:lnTo>
                    <a:pt x="1166" y="960"/>
                  </a:lnTo>
                  <a:lnTo>
                    <a:pt x="1148" y="984"/>
                  </a:lnTo>
                  <a:lnTo>
                    <a:pt x="1130" y="1008"/>
                  </a:lnTo>
                  <a:lnTo>
                    <a:pt x="1110" y="1030"/>
                  </a:lnTo>
                  <a:lnTo>
                    <a:pt x="1090" y="1052"/>
                  </a:lnTo>
                  <a:lnTo>
                    <a:pt x="1068" y="1072"/>
                  </a:lnTo>
                  <a:lnTo>
                    <a:pt x="1046" y="1092"/>
                  </a:lnTo>
                  <a:lnTo>
                    <a:pt x="1022" y="1110"/>
                  </a:lnTo>
                  <a:lnTo>
                    <a:pt x="998" y="1126"/>
                  </a:lnTo>
                  <a:lnTo>
                    <a:pt x="974" y="1142"/>
                  </a:lnTo>
                  <a:lnTo>
                    <a:pt x="948" y="1158"/>
                  </a:lnTo>
                  <a:lnTo>
                    <a:pt x="920" y="1172"/>
                  </a:lnTo>
                  <a:lnTo>
                    <a:pt x="894" y="1184"/>
                  </a:lnTo>
                  <a:lnTo>
                    <a:pt x="866" y="1194"/>
                  </a:lnTo>
                  <a:lnTo>
                    <a:pt x="836" y="1204"/>
                  </a:lnTo>
                  <a:lnTo>
                    <a:pt x="806" y="1212"/>
                  </a:lnTo>
                  <a:lnTo>
                    <a:pt x="776" y="1220"/>
                  </a:lnTo>
                  <a:lnTo>
                    <a:pt x="746" y="1224"/>
                  </a:lnTo>
                  <a:lnTo>
                    <a:pt x="716" y="1228"/>
                  </a:lnTo>
                  <a:lnTo>
                    <a:pt x="684" y="1230"/>
                  </a:lnTo>
                  <a:lnTo>
                    <a:pt x="652" y="1232"/>
                  </a:lnTo>
                  <a:lnTo>
                    <a:pt x="652" y="1232"/>
                  </a:lnTo>
                  <a:lnTo>
                    <a:pt x="620" y="1232"/>
                  </a:lnTo>
                  <a:lnTo>
                    <a:pt x="588" y="1228"/>
                  </a:lnTo>
                  <a:lnTo>
                    <a:pt x="556" y="1226"/>
                  </a:lnTo>
                  <a:lnTo>
                    <a:pt x="526" y="1220"/>
                  </a:lnTo>
                  <a:lnTo>
                    <a:pt x="494" y="1214"/>
                  </a:lnTo>
                  <a:lnTo>
                    <a:pt x="464" y="1206"/>
                  </a:lnTo>
                  <a:lnTo>
                    <a:pt x="434" y="1196"/>
                  </a:lnTo>
                  <a:lnTo>
                    <a:pt x="406" y="1186"/>
                  </a:lnTo>
                  <a:lnTo>
                    <a:pt x="378" y="1174"/>
                  </a:lnTo>
                  <a:lnTo>
                    <a:pt x="350" y="1162"/>
                  </a:lnTo>
                  <a:lnTo>
                    <a:pt x="322" y="1146"/>
                  </a:lnTo>
                  <a:lnTo>
                    <a:pt x="296" y="1132"/>
                  </a:lnTo>
                  <a:lnTo>
                    <a:pt x="270" y="1116"/>
                  </a:lnTo>
                  <a:lnTo>
                    <a:pt x="244" y="1098"/>
                  </a:lnTo>
                  <a:lnTo>
                    <a:pt x="220" y="1080"/>
                  </a:lnTo>
                  <a:lnTo>
                    <a:pt x="198" y="1060"/>
                  </a:lnTo>
                  <a:lnTo>
                    <a:pt x="176" y="1038"/>
                  </a:lnTo>
                  <a:lnTo>
                    <a:pt x="154" y="1018"/>
                  </a:lnTo>
                  <a:lnTo>
                    <a:pt x="134" y="994"/>
                  </a:lnTo>
                  <a:lnTo>
                    <a:pt x="116" y="972"/>
                  </a:lnTo>
                  <a:lnTo>
                    <a:pt x="98" y="946"/>
                  </a:lnTo>
                  <a:lnTo>
                    <a:pt x="82" y="922"/>
                  </a:lnTo>
                  <a:lnTo>
                    <a:pt x="68" y="896"/>
                  </a:lnTo>
                  <a:lnTo>
                    <a:pt x="54" y="870"/>
                  </a:lnTo>
                  <a:lnTo>
                    <a:pt x="42" y="842"/>
                  </a:lnTo>
                  <a:lnTo>
                    <a:pt x="30" y="814"/>
                  </a:lnTo>
                  <a:lnTo>
                    <a:pt x="22" y="784"/>
                  </a:lnTo>
                  <a:lnTo>
                    <a:pt x="14" y="756"/>
                  </a:lnTo>
                  <a:lnTo>
                    <a:pt x="8" y="726"/>
                  </a:lnTo>
                  <a:lnTo>
                    <a:pt x="4" y="694"/>
                  </a:lnTo>
                  <a:lnTo>
                    <a:pt x="0" y="664"/>
                  </a:lnTo>
                  <a:lnTo>
                    <a:pt x="0" y="632"/>
                  </a:lnTo>
                  <a:lnTo>
                    <a:pt x="0" y="632"/>
                  </a:lnTo>
                  <a:lnTo>
                    <a:pt x="0" y="600"/>
                  </a:lnTo>
                  <a:lnTo>
                    <a:pt x="4" y="568"/>
                  </a:lnTo>
                  <a:lnTo>
                    <a:pt x="8" y="538"/>
                  </a:lnTo>
                  <a:lnTo>
                    <a:pt x="14" y="506"/>
                  </a:lnTo>
                  <a:lnTo>
                    <a:pt x="22" y="476"/>
                  </a:lnTo>
                  <a:lnTo>
                    <a:pt x="30" y="448"/>
                  </a:lnTo>
                  <a:lnTo>
                    <a:pt x="42" y="418"/>
                  </a:lnTo>
                  <a:lnTo>
                    <a:pt x="54" y="390"/>
                  </a:lnTo>
                  <a:lnTo>
                    <a:pt x="68" y="362"/>
                  </a:lnTo>
                  <a:lnTo>
                    <a:pt x="82" y="334"/>
                  </a:lnTo>
                  <a:lnTo>
                    <a:pt x="98" y="308"/>
                  </a:lnTo>
                  <a:lnTo>
                    <a:pt x="116" y="282"/>
                  </a:lnTo>
                  <a:lnTo>
                    <a:pt x="134" y="258"/>
                  </a:lnTo>
                  <a:lnTo>
                    <a:pt x="154" y="234"/>
                  </a:lnTo>
                  <a:lnTo>
                    <a:pt x="176" y="210"/>
                  </a:lnTo>
                  <a:lnTo>
                    <a:pt x="198" y="188"/>
                  </a:lnTo>
                  <a:lnTo>
                    <a:pt x="220" y="168"/>
                  </a:lnTo>
                  <a:lnTo>
                    <a:pt x="244" y="146"/>
                  </a:lnTo>
                  <a:lnTo>
                    <a:pt x="270" y="128"/>
                  </a:lnTo>
                  <a:lnTo>
                    <a:pt x="296" y="110"/>
                  </a:lnTo>
                  <a:lnTo>
                    <a:pt x="322" y="94"/>
                  </a:lnTo>
                  <a:lnTo>
                    <a:pt x="350" y="78"/>
                  </a:lnTo>
                  <a:lnTo>
                    <a:pt x="378" y="64"/>
                  </a:lnTo>
                  <a:lnTo>
                    <a:pt x="406" y="50"/>
                  </a:lnTo>
                  <a:lnTo>
                    <a:pt x="434" y="40"/>
                  </a:lnTo>
                  <a:lnTo>
                    <a:pt x="464" y="28"/>
                  </a:lnTo>
                  <a:lnTo>
                    <a:pt x="494" y="20"/>
                  </a:lnTo>
                  <a:lnTo>
                    <a:pt x="526" y="12"/>
                  </a:lnTo>
                  <a:lnTo>
                    <a:pt x="556" y="8"/>
                  </a:lnTo>
                  <a:lnTo>
                    <a:pt x="588" y="4"/>
                  </a:lnTo>
                  <a:lnTo>
                    <a:pt x="620" y="0"/>
                  </a:lnTo>
                  <a:lnTo>
                    <a:pt x="652" y="0"/>
                  </a:lnTo>
                  <a:lnTo>
                    <a:pt x="652" y="0"/>
                  </a:lnTo>
                  <a:lnTo>
                    <a:pt x="684" y="0"/>
                  </a:lnTo>
                  <a:lnTo>
                    <a:pt x="716" y="2"/>
                  </a:lnTo>
                  <a:lnTo>
                    <a:pt x="746" y="6"/>
                  </a:lnTo>
                  <a:lnTo>
                    <a:pt x="776" y="12"/>
                  </a:lnTo>
                  <a:lnTo>
                    <a:pt x="806" y="20"/>
                  </a:lnTo>
                  <a:lnTo>
                    <a:pt x="836" y="28"/>
                  </a:lnTo>
                  <a:lnTo>
                    <a:pt x="866" y="38"/>
                  </a:lnTo>
                  <a:lnTo>
                    <a:pt x="894" y="48"/>
                  </a:lnTo>
                  <a:lnTo>
                    <a:pt x="920" y="60"/>
                  </a:lnTo>
                  <a:lnTo>
                    <a:pt x="948" y="74"/>
                  </a:lnTo>
                  <a:lnTo>
                    <a:pt x="974" y="88"/>
                  </a:lnTo>
                  <a:lnTo>
                    <a:pt x="998" y="104"/>
                  </a:lnTo>
                  <a:lnTo>
                    <a:pt x="1022" y="122"/>
                  </a:lnTo>
                  <a:lnTo>
                    <a:pt x="1046" y="140"/>
                  </a:lnTo>
                  <a:lnTo>
                    <a:pt x="1068" y="160"/>
                  </a:lnTo>
                  <a:lnTo>
                    <a:pt x="1090" y="180"/>
                  </a:lnTo>
                  <a:lnTo>
                    <a:pt x="1110" y="202"/>
                  </a:lnTo>
                  <a:lnTo>
                    <a:pt x="1130" y="224"/>
                  </a:lnTo>
                  <a:lnTo>
                    <a:pt x="1148" y="248"/>
                  </a:lnTo>
                  <a:lnTo>
                    <a:pt x="1166" y="272"/>
                  </a:lnTo>
                  <a:lnTo>
                    <a:pt x="1182" y="296"/>
                  </a:lnTo>
                  <a:lnTo>
                    <a:pt x="1198" y="322"/>
                  </a:lnTo>
                  <a:lnTo>
                    <a:pt x="1210" y="348"/>
                  </a:lnTo>
                  <a:lnTo>
                    <a:pt x="1224" y="376"/>
                  </a:lnTo>
                  <a:lnTo>
                    <a:pt x="1234" y="404"/>
                  </a:lnTo>
                  <a:lnTo>
                    <a:pt x="1244" y="432"/>
                  </a:lnTo>
                  <a:lnTo>
                    <a:pt x="1252" y="462"/>
                  </a:lnTo>
                  <a:lnTo>
                    <a:pt x="1260" y="492"/>
                  </a:lnTo>
                  <a:lnTo>
                    <a:pt x="1264" y="522"/>
                  </a:lnTo>
                  <a:lnTo>
                    <a:pt x="1268" y="552"/>
                  </a:lnTo>
                  <a:lnTo>
                    <a:pt x="1272" y="584"/>
                  </a:lnTo>
                  <a:lnTo>
                    <a:pt x="1272" y="616"/>
                  </a:lnTo>
                  <a:lnTo>
                    <a:pt x="1272" y="616"/>
                  </a:lnTo>
                  <a:close/>
                </a:path>
              </a:pathLst>
            </a:custGeom>
            <a:solidFill>
              <a:srgbClr val="C7ABDD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43" name="Freeform 371"/>
            <p:cNvSpPr>
              <a:spLocks/>
            </p:cNvSpPr>
            <p:nvPr userDrawn="1"/>
          </p:nvSpPr>
          <p:spPr bwMode="auto">
            <a:xfrm>
              <a:off x="2350" y="1636"/>
              <a:ext cx="1084" cy="1064"/>
            </a:xfrm>
            <a:custGeom>
              <a:avLst/>
              <a:gdLst/>
              <a:ahLst/>
              <a:cxnLst>
                <a:cxn ang="0">
                  <a:pos x="1084" y="558"/>
                </a:cxn>
                <a:cxn ang="0">
                  <a:pos x="1074" y="638"/>
                </a:cxn>
                <a:cxn ang="0">
                  <a:pos x="1052" y="712"/>
                </a:cxn>
                <a:cxn ang="0">
                  <a:pos x="1018" y="782"/>
                </a:cxn>
                <a:cxn ang="0">
                  <a:pos x="976" y="848"/>
                </a:cxn>
                <a:cxn ang="0">
                  <a:pos x="926" y="906"/>
                </a:cxn>
                <a:cxn ang="0">
                  <a:pos x="868" y="956"/>
                </a:cxn>
                <a:cxn ang="0">
                  <a:pos x="802" y="998"/>
                </a:cxn>
                <a:cxn ang="0">
                  <a:pos x="730" y="1030"/>
                </a:cxn>
                <a:cxn ang="0">
                  <a:pos x="652" y="1052"/>
                </a:cxn>
                <a:cxn ang="0">
                  <a:pos x="570" y="1064"/>
                </a:cxn>
                <a:cxn ang="0">
                  <a:pos x="514" y="1064"/>
                </a:cxn>
                <a:cxn ang="0">
                  <a:pos x="434" y="1052"/>
                </a:cxn>
                <a:cxn ang="0">
                  <a:pos x="356" y="1032"/>
                </a:cxn>
                <a:cxn ang="0">
                  <a:pos x="284" y="1000"/>
                </a:cxn>
                <a:cxn ang="0">
                  <a:pos x="218" y="958"/>
                </a:cxn>
                <a:cxn ang="0">
                  <a:pos x="160" y="908"/>
                </a:cxn>
                <a:cxn ang="0">
                  <a:pos x="108" y="850"/>
                </a:cxn>
                <a:cxn ang="0">
                  <a:pos x="66" y="786"/>
                </a:cxn>
                <a:cxn ang="0">
                  <a:pos x="34" y="714"/>
                </a:cxn>
                <a:cxn ang="0">
                  <a:pos x="12" y="640"/>
                </a:cxn>
                <a:cxn ang="0">
                  <a:pos x="2" y="560"/>
                </a:cxn>
                <a:cxn ang="0">
                  <a:pos x="2" y="504"/>
                </a:cxn>
                <a:cxn ang="0">
                  <a:pos x="12" y="424"/>
                </a:cxn>
                <a:cxn ang="0">
                  <a:pos x="34" y="348"/>
                </a:cxn>
                <a:cxn ang="0">
                  <a:pos x="66" y="278"/>
                </a:cxn>
                <a:cxn ang="0">
                  <a:pos x="108" y="214"/>
                </a:cxn>
                <a:cxn ang="0">
                  <a:pos x="160" y="156"/>
                </a:cxn>
                <a:cxn ang="0">
                  <a:pos x="218" y="106"/>
                </a:cxn>
                <a:cxn ang="0">
                  <a:pos x="284" y="64"/>
                </a:cxn>
                <a:cxn ang="0">
                  <a:pos x="356" y="32"/>
                </a:cxn>
                <a:cxn ang="0">
                  <a:pos x="434" y="10"/>
                </a:cxn>
                <a:cxn ang="0">
                  <a:pos x="514" y="0"/>
                </a:cxn>
                <a:cxn ang="0">
                  <a:pos x="570" y="0"/>
                </a:cxn>
                <a:cxn ang="0">
                  <a:pos x="652" y="10"/>
                </a:cxn>
                <a:cxn ang="0">
                  <a:pos x="728" y="32"/>
                </a:cxn>
                <a:cxn ang="0">
                  <a:pos x="800" y="64"/>
                </a:cxn>
                <a:cxn ang="0">
                  <a:pos x="866" y="106"/>
                </a:cxn>
                <a:cxn ang="0">
                  <a:pos x="926" y="156"/>
                </a:cxn>
                <a:cxn ang="0">
                  <a:pos x="976" y="214"/>
                </a:cxn>
                <a:cxn ang="0">
                  <a:pos x="1018" y="278"/>
                </a:cxn>
                <a:cxn ang="0">
                  <a:pos x="1052" y="348"/>
                </a:cxn>
                <a:cxn ang="0">
                  <a:pos x="1074" y="424"/>
                </a:cxn>
                <a:cxn ang="0">
                  <a:pos x="1084" y="504"/>
                </a:cxn>
              </a:cxnLst>
              <a:rect l="0" t="0" r="r" b="b"/>
              <a:pathLst>
                <a:path w="1084" h="1064">
                  <a:moveTo>
                    <a:pt x="1084" y="532"/>
                  </a:moveTo>
                  <a:lnTo>
                    <a:pt x="1084" y="532"/>
                  </a:lnTo>
                  <a:lnTo>
                    <a:pt x="1084" y="558"/>
                  </a:lnTo>
                  <a:lnTo>
                    <a:pt x="1082" y="586"/>
                  </a:lnTo>
                  <a:lnTo>
                    <a:pt x="1078" y="612"/>
                  </a:lnTo>
                  <a:lnTo>
                    <a:pt x="1074" y="638"/>
                  </a:lnTo>
                  <a:lnTo>
                    <a:pt x="1068" y="662"/>
                  </a:lnTo>
                  <a:lnTo>
                    <a:pt x="1060" y="688"/>
                  </a:lnTo>
                  <a:lnTo>
                    <a:pt x="1052" y="712"/>
                  </a:lnTo>
                  <a:lnTo>
                    <a:pt x="1042" y="736"/>
                  </a:lnTo>
                  <a:lnTo>
                    <a:pt x="1030" y="760"/>
                  </a:lnTo>
                  <a:lnTo>
                    <a:pt x="1018" y="782"/>
                  </a:lnTo>
                  <a:lnTo>
                    <a:pt x="1006" y="804"/>
                  </a:lnTo>
                  <a:lnTo>
                    <a:pt x="992" y="826"/>
                  </a:lnTo>
                  <a:lnTo>
                    <a:pt x="976" y="848"/>
                  </a:lnTo>
                  <a:lnTo>
                    <a:pt x="960" y="868"/>
                  </a:lnTo>
                  <a:lnTo>
                    <a:pt x="944" y="886"/>
                  </a:lnTo>
                  <a:lnTo>
                    <a:pt x="926" y="906"/>
                  </a:lnTo>
                  <a:lnTo>
                    <a:pt x="908" y="924"/>
                  </a:lnTo>
                  <a:lnTo>
                    <a:pt x="888" y="940"/>
                  </a:lnTo>
                  <a:lnTo>
                    <a:pt x="868" y="956"/>
                  </a:lnTo>
                  <a:lnTo>
                    <a:pt x="846" y="972"/>
                  </a:lnTo>
                  <a:lnTo>
                    <a:pt x="824" y="986"/>
                  </a:lnTo>
                  <a:lnTo>
                    <a:pt x="802" y="998"/>
                  </a:lnTo>
                  <a:lnTo>
                    <a:pt x="778" y="1010"/>
                  </a:lnTo>
                  <a:lnTo>
                    <a:pt x="754" y="1022"/>
                  </a:lnTo>
                  <a:lnTo>
                    <a:pt x="730" y="1030"/>
                  </a:lnTo>
                  <a:lnTo>
                    <a:pt x="704" y="1040"/>
                  </a:lnTo>
                  <a:lnTo>
                    <a:pt x="678" y="1046"/>
                  </a:lnTo>
                  <a:lnTo>
                    <a:pt x="652" y="1052"/>
                  </a:lnTo>
                  <a:lnTo>
                    <a:pt x="626" y="1058"/>
                  </a:lnTo>
                  <a:lnTo>
                    <a:pt x="598" y="1060"/>
                  </a:lnTo>
                  <a:lnTo>
                    <a:pt x="570" y="1064"/>
                  </a:lnTo>
                  <a:lnTo>
                    <a:pt x="542" y="1064"/>
                  </a:lnTo>
                  <a:lnTo>
                    <a:pt x="542" y="1064"/>
                  </a:lnTo>
                  <a:lnTo>
                    <a:pt x="514" y="1064"/>
                  </a:lnTo>
                  <a:lnTo>
                    <a:pt x="488" y="1062"/>
                  </a:lnTo>
                  <a:lnTo>
                    <a:pt x="460" y="1058"/>
                  </a:lnTo>
                  <a:lnTo>
                    <a:pt x="434" y="1052"/>
                  </a:lnTo>
                  <a:lnTo>
                    <a:pt x="408" y="1048"/>
                  </a:lnTo>
                  <a:lnTo>
                    <a:pt x="382" y="1040"/>
                  </a:lnTo>
                  <a:lnTo>
                    <a:pt x="356" y="1032"/>
                  </a:lnTo>
                  <a:lnTo>
                    <a:pt x="332" y="1022"/>
                  </a:lnTo>
                  <a:lnTo>
                    <a:pt x="308" y="1012"/>
                  </a:lnTo>
                  <a:lnTo>
                    <a:pt x="284" y="1000"/>
                  </a:lnTo>
                  <a:lnTo>
                    <a:pt x="262" y="986"/>
                  </a:lnTo>
                  <a:lnTo>
                    <a:pt x="240" y="972"/>
                  </a:lnTo>
                  <a:lnTo>
                    <a:pt x="218" y="958"/>
                  </a:lnTo>
                  <a:lnTo>
                    <a:pt x="198" y="942"/>
                  </a:lnTo>
                  <a:lnTo>
                    <a:pt x="178" y="926"/>
                  </a:lnTo>
                  <a:lnTo>
                    <a:pt x="160" y="908"/>
                  </a:lnTo>
                  <a:lnTo>
                    <a:pt x="142" y="890"/>
                  </a:lnTo>
                  <a:lnTo>
                    <a:pt x="124" y="870"/>
                  </a:lnTo>
                  <a:lnTo>
                    <a:pt x="108" y="850"/>
                  </a:lnTo>
                  <a:lnTo>
                    <a:pt x="94" y="830"/>
                  </a:lnTo>
                  <a:lnTo>
                    <a:pt x="80" y="808"/>
                  </a:lnTo>
                  <a:lnTo>
                    <a:pt x="66" y="786"/>
                  </a:lnTo>
                  <a:lnTo>
                    <a:pt x="54" y="762"/>
                  </a:lnTo>
                  <a:lnTo>
                    <a:pt x="44" y="738"/>
                  </a:lnTo>
                  <a:lnTo>
                    <a:pt x="34" y="714"/>
                  </a:lnTo>
                  <a:lnTo>
                    <a:pt x="26" y="690"/>
                  </a:lnTo>
                  <a:lnTo>
                    <a:pt x="18" y="664"/>
                  </a:lnTo>
                  <a:lnTo>
                    <a:pt x="12" y="640"/>
                  </a:lnTo>
                  <a:lnTo>
                    <a:pt x="8" y="612"/>
                  </a:lnTo>
                  <a:lnTo>
                    <a:pt x="4" y="586"/>
                  </a:lnTo>
                  <a:lnTo>
                    <a:pt x="2" y="560"/>
                  </a:lnTo>
                  <a:lnTo>
                    <a:pt x="0" y="532"/>
                  </a:lnTo>
                  <a:lnTo>
                    <a:pt x="0" y="532"/>
                  </a:lnTo>
                  <a:lnTo>
                    <a:pt x="2" y="504"/>
                  </a:lnTo>
                  <a:lnTo>
                    <a:pt x="4" y="478"/>
                  </a:lnTo>
                  <a:lnTo>
                    <a:pt x="8" y="450"/>
                  </a:lnTo>
                  <a:lnTo>
                    <a:pt x="12" y="424"/>
                  </a:lnTo>
                  <a:lnTo>
                    <a:pt x="18" y="398"/>
                  </a:lnTo>
                  <a:lnTo>
                    <a:pt x="26" y="374"/>
                  </a:lnTo>
                  <a:lnTo>
                    <a:pt x="34" y="348"/>
                  </a:lnTo>
                  <a:lnTo>
                    <a:pt x="44" y="324"/>
                  </a:lnTo>
                  <a:lnTo>
                    <a:pt x="54" y="302"/>
                  </a:lnTo>
                  <a:lnTo>
                    <a:pt x="66" y="278"/>
                  </a:lnTo>
                  <a:lnTo>
                    <a:pt x="80" y="256"/>
                  </a:lnTo>
                  <a:lnTo>
                    <a:pt x="94" y="234"/>
                  </a:lnTo>
                  <a:lnTo>
                    <a:pt x="108" y="214"/>
                  </a:lnTo>
                  <a:lnTo>
                    <a:pt x="124" y="194"/>
                  </a:lnTo>
                  <a:lnTo>
                    <a:pt x="142" y="174"/>
                  </a:lnTo>
                  <a:lnTo>
                    <a:pt x="160" y="156"/>
                  </a:lnTo>
                  <a:lnTo>
                    <a:pt x="178" y="138"/>
                  </a:lnTo>
                  <a:lnTo>
                    <a:pt x="198" y="122"/>
                  </a:lnTo>
                  <a:lnTo>
                    <a:pt x="218" y="106"/>
                  </a:lnTo>
                  <a:lnTo>
                    <a:pt x="240" y="90"/>
                  </a:lnTo>
                  <a:lnTo>
                    <a:pt x="262" y="76"/>
                  </a:lnTo>
                  <a:lnTo>
                    <a:pt x="284" y="64"/>
                  </a:lnTo>
                  <a:lnTo>
                    <a:pt x="308" y="52"/>
                  </a:lnTo>
                  <a:lnTo>
                    <a:pt x="332" y="42"/>
                  </a:lnTo>
                  <a:lnTo>
                    <a:pt x="356" y="32"/>
                  </a:lnTo>
                  <a:lnTo>
                    <a:pt x="382" y="24"/>
                  </a:lnTo>
                  <a:lnTo>
                    <a:pt x="408" y="16"/>
                  </a:lnTo>
                  <a:lnTo>
                    <a:pt x="434" y="10"/>
                  </a:lnTo>
                  <a:lnTo>
                    <a:pt x="460" y="6"/>
                  </a:lnTo>
                  <a:lnTo>
                    <a:pt x="488" y="2"/>
                  </a:lnTo>
                  <a:lnTo>
                    <a:pt x="514" y="0"/>
                  </a:lnTo>
                  <a:lnTo>
                    <a:pt x="542" y="0"/>
                  </a:lnTo>
                  <a:lnTo>
                    <a:pt x="542" y="0"/>
                  </a:lnTo>
                  <a:lnTo>
                    <a:pt x="570" y="0"/>
                  </a:lnTo>
                  <a:lnTo>
                    <a:pt x="598" y="2"/>
                  </a:lnTo>
                  <a:lnTo>
                    <a:pt x="624" y="6"/>
                  </a:lnTo>
                  <a:lnTo>
                    <a:pt x="652" y="10"/>
                  </a:lnTo>
                  <a:lnTo>
                    <a:pt x="678" y="16"/>
                  </a:lnTo>
                  <a:lnTo>
                    <a:pt x="704" y="24"/>
                  </a:lnTo>
                  <a:lnTo>
                    <a:pt x="728" y="32"/>
                  </a:lnTo>
                  <a:lnTo>
                    <a:pt x="754" y="42"/>
                  </a:lnTo>
                  <a:lnTo>
                    <a:pt x="778" y="52"/>
                  </a:lnTo>
                  <a:lnTo>
                    <a:pt x="800" y="64"/>
                  </a:lnTo>
                  <a:lnTo>
                    <a:pt x="824" y="76"/>
                  </a:lnTo>
                  <a:lnTo>
                    <a:pt x="846" y="90"/>
                  </a:lnTo>
                  <a:lnTo>
                    <a:pt x="866" y="106"/>
                  </a:lnTo>
                  <a:lnTo>
                    <a:pt x="886" y="122"/>
                  </a:lnTo>
                  <a:lnTo>
                    <a:pt x="906" y="138"/>
                  </a:lnTo>
                  <a:lnTo>
                    <a:pt x="926" y="156"/>
                  </a:lnTo>
                  <a:lnTo>
                    <a:pt x="944" y="174"/>
                  </a:lnTo>
                  <a:lnTo>
                    <a:pt x="960" y="194"/>
                  </a:lnTo>
                  <a:lnTo>
                    <a:pt x="976" y="214"/>
                  </a:lnTo>
                  <a:lnTo>
                    <a:pt x="992" y="234"/>
                  </a:lnTo>
                  <a:lnTo>
                    <a:pt x="1006" y="256"/>
                  </a:lnTo>
                  <a:lnTo>
                    <a:pt x="1018" y="278"/>
                  </a:lnTo>
                  <a:lnTo>
                    <a:pt x="1030" y="302"/>
                  </a:lnTo>
                  <a:lnTo>
                    <a:pt x="1042" y="324"/>
                  </a:lnTo>
                  <a:lnTo>
                    <a:pt x="1052" y="348"/>
                  </a:lnTo>
                  <a:lnTo>
                    <a:pt x="1060" y="374"/>
                  </a:lnTo>
                  <a:lnTo>
                    <a:pt x="1066" y="398"/>
                  </a:lnTo>
                  <a:lnTo>
                    <a:pt x="1074" y="424"/>
                  </a:lnTo>
                  <a:lnTo>
                    <a:pt x="1078" y="450"/>
                  </a:lnTo>
                  <a:lnTo>
                    <a:pt x="1082" y="478"/>
                  </a:lnTo>
                  <a:lnTo>
                    <a:pt x="1084" y="504"/>
                  </a:lnTo>
                  <a:lnTo>
                    <a:pt x="1084" y="532"/>
                  </a:lnTo>
                  <a:lnTo>
                    <a:pt x="1084" y="532"/>
                  </a:lnTo>
                  <a:close/>
                </a:path>
              </a:pathLst>
            </a:custGeom>
            <a:solidFill>
              <a:srgbClr val="F6F4F9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44" name="Freeform 372"/>
            <p:cNvSpPr>
              <a:spLocks/>
            </p:cNvSpPr>
            <p:nvPr userDrawn="1"/>
          </p:nvSpPr>
          <p:spPr bwMode="auto">
            <a:xfrm>
              <a:off x="2346" y="1660"/>
              <a:ext cx="1072" cy="1020"/>
            </a:xfrm>
            <a:custGeom>
              <a:avLst/>
              <a:gdLst/>
              <a:ahLst/>
              <a:cxnLst>
                <a:cxn ang="0">
                  <a:pos x="572" y="10"/>
                </a:cxn>
                <a:cxn ang="0">
                  <a:pos x="590" y="60"/>
                </a:cxn>
                <a:cxn ang="0">
                  <a:pos x="622" y="98"/>
                </a:cxn>
                <a:cxn ang="0">
                  <a:pos x="680" y="126"/>
                </a:cxn>
                <a:cxn ang="0">
                  <a:pos x="766" y="136"/>
                </a:cxn>
                <a:cxn ang="0">
                  <a:pos x="918" y="130"/>
                </a:cxn>
                <a:cxn ang="0">
                  <a:pos x="930" y="132"/>
                </a:cxn>
                <a:cxn ang="0">
                  <a:pos x="942" y="212"/>
                </a:cxn>
                <a:cxn ang="0">
                  <a:pos x="938" y="314"/>
                </a:cxn>
                <a:cxn ang="0">
                  <a:pos x="918" y="384"/>
                </a:cxn>
                <a:cxn ang="0">
                  <a:pos x="932" y="418"/>
                </a:cxn>
                <a:cxn ang="0">
                  <a:pos x="968" y="458"/>
                </a:cxn>
                <a:cxn ang="0">
                  <a:pos x="1010" y="484"/>
                </a:cxn>
                <a:cxn ang="0">
                  <a:pos x="1072" y="500"/>
                </a:cxn>
                <a:cxn ang="0">
                  <a:pos x="1058" y="550"/>
                </a:cxn>
                <a:cxn ang="0">
                  <a:pos x="998" y="572"/>
                </a:cxn>
                <a:cxn ang="0">
                  <a:pos x="944" y="614"/>
                </a:cxn>
                <a:cxn ang="0">
                  <a:pos x="918" y="648"/>
                </a:cxn>
                <a:cxn ang="0">
                  <a:pos x="936" y="734"/>
                </a:cxn>
                <a:cxn ang="0">
                  <a:pos x="934" y="832"/>
                </a:cxn>
                <a:cxn ang="0">
                  <a:pos x="894" y="878"/>
                </a:cxn>
                <a:cxn ang="0">
                  <a:pos x="808" y="892"/>
                </a:cxn>
                <a:cxn ang="0">
                  <a:pos x="736" y="888"/>
                </a:cxn>
                <a:cxn ang="0">
                  <a:pos x="700" y="876"/>
                </a:cxn>
                <a:cxn ang="0">
                  <a:pos x="642" y="894"/>
                </a:cxn>
                <a:cxn ang="0">
                  <a:pos x="598" y="924"/>
                </a:cxn>
                <a:cxn ang="0">
                  <a:pos x="574" y="954"/>
                </a:cxn>
                <a:cxn ang="0">
                  <a:pos x="554" y="1016"/>
                </a:cxn>
                <a:cxn ang="0">
                  <a:pos x="504" y="1020"/>
                </a:cxn>
                <a:cxn ang="0">
                  <a:pos x="496" y="966"/>
                </a:cxn>
                <a:cxn ang="0">
                  <a:pos x="476" y="932"/>
                </a:cxn>
                <a:cxn ang="0">
                  <a:pos x="438" y="902"/>
                </a:cxn>
                <a:cxn ang="0">
                  <a:pos x="402" y="888"/>
                </a:cxn>
                <a:cxn ang="0">
                  <a:pos x="326" y="900"/>
                </a:cxn>
                <a:cxn ang="0">
                  <a:pos x="234" y="900"/>
                </a:cxn>
                <a:cxn ang="0">
                  <a:pos x="210" y="892"/>
                </a:cxn>
                <a:cxn ang="0">
                  <a:pos x="152" y="846"/>
                </a:cxn>
                <a:cxn ang="0">
                  <a:pos x="148" y="748"/>
                </a:cxn>
                <a:cxn ang="0">
                  <a:pos x="156" y="696"/>
                </a:cxn>
                <a:cxn ang="0">
                  <a:pos x="162" y="656"/>
                </a:cxn>
                <a:cxn ang="0">
                  <a:pos x="160" y="660"/>
                </a:cxn>
                <a:cxn ang="0">
                  <a:pos x="136" y="614"/>
                </a:cxn>
                <a:cxn ang="0">
                  <a:pos x="72" y="548"/>
                </a:cxn>
                <a:cxn ang="0">
                  <a:pos x="40" y="528"/>
                </a:cxn>
                <a:cxn ang="0">
                  <a:pos x="20" y="520"/>
                </a:cxn>
                <a:cxn ang="0">
                  <a:pos x="10" y="488"/>
                </a:cxn>
                <a:cxn ang="0">
                  <a:pos x="90" y="474"/>
                </a:cxn>
                <a:cxn ang="0">
                  <a:pos x="124" y="458"/>
                </a:cxn>
                <a:cxn ang="0">
                  <a:pos x="154" y="422"/>
                </a:cxn>
                <a:cxn ang="0">
                  <a:pos x="164" y="392"/>
                </a:cxn>
                <a:cxn ang="0">
                  <a:pos x="156" y="290"/>
                </a:cxn>
                <a:cxn ang="0">
                  <a:pos x="158" y="174"/>
                </a:cxn>
                <a:cxn ang="0">
                  <a:pos x="176" y="128"/>
                </a:cxn>
                <a:cxn ang="0">
                  <a:pos x="232" y="122"/>
                </a:cxn>
                <a:cxn ang="0">
                  <a:pos x="312" y="124"/>
                </a:cxn>
                <a:cxn ang="0">
                  <a:pos x="362" y="132"/>
                </a:cxn>
                <a:cxn ang="0">
                  <a:pos x="414" y="134"/>
                </a:cxn>
                <a:cxn ang="0">
                  <a:pos x="440" y="128"/>
                </a:cxn>
                <a:cxn ang="0">
                  <a:pos x="482" y="106"/>
                </a:cxn>
                <a:cxn ang="0">
                  <a:pos x="514" y="68"/>
                </a:cxn>
                <a:cxn ang="0">
                  <a:pos x="530" y="20"/>
                </a:cxn>
              </a:cxnLst>
              <a:rect l="0" t="0" r="r" b="b"/>
              <a:pathLst>
                <a:path w="1072" h="1020">
                  <a:moveTo>
                    <a:pt x="572" y="4"/>
                  </a:moveTo>
                  <a:lnTo>
                    <a:pt x="572" y="4"/>
                  </a:lnTo>
                  <a:lnTo>
                    <a:pt x="572" y="10"/>
                  </a:lnTo>
                  <a:lnTo>
                    <a:pt x="576" y="26"/>
                  </a:lnTo>
                  <a:lnTo>
                    <a:pt x="584" y="48"/>
                  </a:lnTo>
                  <a:lnTo>
                    <a:pt x="590" y="60"/>
                  </a:lnTo>
                  <a:lnTo>
                    <a:pt x="600" y="72"/>
                  </a:lnTo>
                  <a:lnTo>
                    <a:pt x="610" y="86"/>
                  </a:lnTo>
                  <a:lnTo>
                    <a:pt x="622" y="98"/>
                  </a:lnTo>
                  <a:lnTo>
                    <a:pt x="638" y="108"/>
                  </a:lnTo>
                  <a:lnTo>
                    <a:pt x="658" y="118"/>
                  </a:lnTo>
                  <a:lnTo>
                    <a:pt x="680" y="126"/>
                  </a:lnTo>
                  <a:lnTo>
                    <a:pt x="704" y="132"/>
                  </a:lnTo>
                  <a:lnTo>
                    <a:pt x="734" y="136"/>
                  </a:lnTo>
                  <a:lnTo>
                    <a:pt x="766" y="136"/>
                  </a:lnTo>
                  <a:lnTo>
                    <a:pt x="766" y="136"/>
                  </a:lnTo>
                  <a:lnTo>
                    <a:pt x="870" y="132"/>
                  </a:lnTo>
                  <a:lnTo>
                    <a:pt x="918" y="130"/>
                  </a:lnTo>
                  <a:lnTo>
                    <a:pt x="930" y="132"/>
                  </a:lnTo>
                  <a:lnTo>
                    <a:pt x="930" y="132"/>
                  </a:lnTo>
                  <a:lnTo>
                    <a:pt x="930" y="132"/>
                  </a:lnTo>
                  <a:lnTo>
                    <a:pt x="934" y="154"/>
                  </a:lnTo>
                  <a:lnTo>
                    <a:pt x="940" y="178"/>
                  </a:lnTo>
                  <a:lnTo>
                    <a:pt x="942" y="212"/>
                  </a:lnTo>
                  <a:lnTo>
                    <a:pt x="944" y="250"/>
                  </a:lnTo>
                  <a:lnTo>
                    <a:pt x="940" y="292"/>
                  </a:lnTo>
                  <a:lnTo>
                    <a:pt x="938" y="314"/>
                  </a:lnTo>
                  <a:lnTo>
                    <a:pt x="932" y="338"/>
                  </a:lnTo>
                  <a:lnTo>
                    <a:pt x="926" y="360"/>
                  </a:lnTo>
                  <a:lnTo>
                    <a:pt x="918" y="384"/>
                  </a:lnTo>
                  <a:lnTo>
                    <a:pt x="918" y="384"/>
                  </a:lnTo>
                  <a:lnTo>
                    <a:pt x="924" y="400"/>
                  </a:lnTo>
                  <a:lnTo>
                    <a:pt x="932" y="418"/>
                  </a:lnTo>
                  <a:lnTo>
                    <a:pt x="948" y="438"/>
                  </a:lnTo>
                  <a:lnTo>
                    <a:pt x="956" y="448"/>
                  </a:lnTo>
                  <a:lnTo>
                    <a:pt x="968" y="458"/>
                  </a:lnTo>
                  <a:lnTo>
                    <a:pt x="980" y="468"/>
                  </a:lnTo>
                  <a:lnTo>
                    <a:pt x="994" y="476"/>
                  </a:lnTo>
                  <a:lnTo>
                    <a:pt x="1010" y="484"/>
                  </a:lnTo>
                  <a:lnTo>
                    <a:pt x="1030" y="492"/>
                  </a:lnTo>
                  <a:lnTo>
                    <a:pt x="1050" y="496"/>
                  </a:lnTo>
                  <a:lnTo>
                    <a:pt x="1072" y="500"/>
                  </a:lnTo>
                  <a:lnTo>
                    <a:pt x="1072" y="548"/>
                  </a:lnTo>
                  <a:lnTo>
                    <a:pt x="1072" y="548"/>
                  </a:lnTo>
                  <a:lnTo>
                    <a:pt x="1058" y="550"/>
                  </a:lnTo>
                  <a:lnTo>
                    <a:pt x="1042" y="554"/>
                  </a:lnTo>
                  <a:lnTo>
                    <a:pt x="1022" y="560"/>
                  </a:lnTo>
                  <a:lnTo>
                    <a:pt x="998" y="572"/>
                  </a:lnTo>
                  <a:lnTo>
                    <a:pt x="972" y="590"/>
                  </a:lnTo>
                  <a:lnTo>
                    <a:pt x="958" y="602"/>
                  </a:lnTo>
                  <a:lnTo>
                    <a:pt x="944" y="614"/>
                  </a:lnTo>
                  <a:lnTo>
                    <a:pt x="930" y="630"/>
                  </a:lnTo>
                  <a:lnTo>
                    <a:pt x="918" y="648"/>
                  </a:lnTo>
                  <a:lnTo>
                    <a:pt x="918" y="648"/>
                  </a:lnTo>
                  <a:lnTo>
                    <a:pt x="922" y="664"/>
                  </a:lnTo>
                  <a:lnTo>
                    <a:pt x="932" y="706"/>
                  </a:lnTo>
                  <a:lnTo>
                    <a:pt x="936" y="734"/>
                  </a:lnTo>
                  <a:lnTo>
                    <a:pt x="938" y="766"/>
                  </a:lnTo>
                  <a:lnTo>
                    <a:pt x="938" y="798"/>
                  </a:lnTo>
                  <a:lnTo>
                    <a:pt x="934" y="832"/>
                  </a:lnTo>
                  <a:lnTo>
                    <a:pt x="914" y="872"/>
                  </a:lnTo>
                  <a:lnTo>
                    <a:pt x="914" y="872"/>
                  </a:lnTo>
                  <a:lnTo>
                    <a:pt x="894" y="878"/>
                  </a:lnTo>
                  <a:lnTo>
                    <a:pt x="870" y="884"/>
                  </a:lnTo>
                  <a:lnTo>
                    <a:pt x="842" y="888"/>
                  </a:lnTo>
                  <a:lnTo>
                    <a:pt x="808" y="892"/>
                  </a:lnTo>
                  <a:lnTo>
                    <a:pt x="772" y="892"/>
                  </a:lnTo>
                  <a:lnTo>
                    <a:pt x="754" y="890"/>
                  </a:lnTo>
                  <a:lnTo>
                    <a:pt x="736" y="888"/>
                  </a:lnTo>
                  <a:lnTo>
                    <a:pt x="718" y="882"/>
                  </a:lnTo>
                  <a:lnTo>
                    <a:pt x="700" y="876"/>
                  </a:lnTo>
                  <a:lnTo>
                    <a:pt x="700" y="876"/>
                  </a:lnTo>
                  <a:lnTo>
                    <a:pt x="682" y="880"/>
                  </a:lnTo>
                  <a:lnTo>
                    <a:pt x="664" y="886"/>
                  </a:lnTo>
                  <a:lnTo>
                    <a:pt x="642" y="894"/>
                  </a:lnTo>
                  <a:lnTo>
                    <a:pt x="618" y="908"/>
                  </a:lnTo>
                  <a:lnTo>
                    <a:pt x="608" y="914"/>
                  </a:lnTo>
                  <a:lnTo>
                    <a:pt x="598" y="924"/>
                  </a:lnTo>
                  <a:lnTo>
                    <a:pt x="588" y="932"/>
                  </a:lnTo>
                  <a:lnTo>
                    <a:pt x="580" y="944"/>
                  </a:lnTo>
                  <a:lnTo>
                    <a:pt x="574" y="954"/>
                  </a:lnTo>
                  <a:lnTo>
                    <a:pt x="568" y="968"/>
                  </a:lnTo>
                  <a:lnTo>
                    <a:pt x="568" y="968"/>
                  </a:lnTo>
                  <a:lnTo>
                    <a:pt x="554" y="1016"/>
                  </a:lnTo>
                  <a:lnTo>
                    <a:pt x="556" y="1012"/>
                  </a:lnTo>
                  <a:lnTo>
                    <a:pt x="504" y="1020"/>
                  </a:lnTo>
                  <a:lnTo>
                    <a:pt x="504" y="1020"/>
                  </a:lnTo>
                  <a:lnTo>
                    <a:pt x="504" y="1004"/>
                  </a:lnTo>
                  <a:lnTo>
                    <a:pt x="502" y="986"/>
                  </a:lnTo>
                  <a:lnTo>
                    <a:pt x="496" y="966"/>
                  </a:lnTo>
                  <a:lnTo>
                    <a:pt x="492" y="954"/>
                  </a:lnTo>
                  <a:lnTo>
                    <a:pt x="484" y="944"/>
                  </a:lnTo>
                  <a:lnTo>
                    <a:pt x="476" y="932"/>
                  </a:lnTo>
                  <a:lnTo>
                    <a:pt x="466" y="922"/>
                  </a:lnTo>
                  <a:lnTo>
                    <a:pt x="454" y="912"/>
                  </a:lnTo>
                  <a:lnTo>
                    <a:pt x="438" y="902"/>
                  </a:lnTo>
                  <a:lnTo>
                    <a:pt x="422" y="894"/>
                  </a:lnTo>
                  <a:lnTo>
                    <a:pt x="402" y="888"/>
                  </a:lnTo>
                  <a:lnTo>
                    <a:pt x="402" y="888"/>
                  </a:lnTo>
                  <a:lnTo>
                    <a:pt x="380" y="892"/>
                  </a:lnTo>
                  <a:lnTo>
                    <a:pt x="356" y="896"/>
                  </a:lnTo>
                  <a:lnTo>
                    <a:pt x="326" y="900"/>
                  </a:lnTo>
                  <a:lnTo>
                    <a:pt x="296" y="902"/>
                  </a:lnTo>
                  <a:lnTo>
                    <a:pt x="264" y="902"/>
                  </a:lnTo>
                  <a:lnTo>
                    <a:pt x="234" y="900"/>
                  </a:lnTo>
                  <a:lnTo>
                    <a:pt x="222" y="896"/>
                  </a:lnTo>
                  <a:lnTo>
                    <a:pt x="210" y="892"/>
                  </a:lnTo>
                  <a:lnTo>
                    <a:pt x="210" y="892"/>
                  </a:lnTo>
                  <a:lnTo>
                    <a:pt x="156" y="864"/>
                  </a:lnTo>
                  <a:lnTo>
                    <a:pt x="156" y="864"/>
                  </a:lnTo>
                  <a:lnTo>
                    <a:pt x="152" y="846"/>
                  </a:lnTo>
                  <a:lnTo>
                    <a:pt x="150" y="802"/>
                  </a:lnTo>
                  <a:lnTo>
                    <a:pt x="148" y="776"/>
                  </a:lnTo>
                  <a:lnTo>
                    <a:pt x="148" y="748"/>
                  </a:lnTo>
                  <a:lnTo>
                    <a:pt x="150" y="720"/>
                  </a:lnTo>
                  <a:lnTo>
                    <a:pt x="156" y="696"/>
                  </a:lnTo>
                  <a:lnTo>
                    <a:pt x="156" y="696"/>
                  </a:lnTo>
                  <a:lnTo>
                    <a:pt x="162" y="664"/>
                  </a:lnTo>
                  <a:lnTo>
                    <a:pt x="164" y="656"/>
                  </a:lnTo>
                  <a:lnTo>
                    <a:pt x="162" y="656"/>
                  </a:lnTo>
                  <a:lnTo>
                    <a:pt x="160" y="656"/>
                  </a:lnTo>
                  <a:lnTo>
                    <a:pt x="160" y="660"/>
                  </a:lnTo>
                  <a:lnTo>
                    <a:pt x="160" y="660"/>
                  </a:lnTo>
                  <a:lnTo>
                    <a:pt x="154" y="646"/>
                  </a:lnTo>
                  <a:lnTo>
                    <a:pt x="146" y="632"/>
                  </a:lnTo>
                  <a:lnTo>
                    <a:pt x="136" y="614"/>
                  </a:lnTo>
                  <a:lnTo>
                    <a:pt x="120" y="594"/>
                  </a:lnTo>
                  <a:lnTo>
                    <a:pt x="98" y="572"/>
                  </a:lnTo>
                  <a:lnTo>
                    <a:pt x="72" y="548"/>
                  </a:lnTo>
                  <a:lnTo>
                    <a:pt x="58" y="538"/>
                  </a:lnTo>
                  <a:lnTo>
                    <a:pt x="40" y="528"/>
                  </a:lnTo>
                  <a:lnTo>
                    <a:pt x="40" y="528"/>
                  </a:lnTo>
                  <a:lnTo>
                    <a:pt x="22" y="518"/>
                  </a:lnTo>
                  <a:lnTo>
                    <a:pt x="16" y="516"/>
                  </a:lnTo>
                  <a:lnTo>
                    <a:pt x="20" y="520"/>
                  </a:lnTo>
                  <a:lnTo>
                    <a:pt x="0" y="488"/>
                  </a:lnTo>
                  <a:lnTo>
                    <a:pt x="0" y="488"/>
                  </a:lnTo>
                  <a:lnTo>
                    <a:pt x="10" y="488"/>
                  </a:lnTo>
                  <a:lnTo>
                    <a:pt x="36" y="486"/>
                  </a:lnTo>
                  <a:lnTo>
                    <a:pt x="70" y="480"/>
                  </a:lnTo>
                  <a:lnTo>
                    <a:pt x="90" y="474"/>
                  </a:lnTo>
                  <a:lnTo>
                    <a:pt x="108" y="468"/>
                  </a:lnTo>
                  <a:lnTo>
                    <a:pt x="108" y="468"/>
                  </a:lnTo>
                  <a:lnTo>
                    <a:pt x="124" y="458"/>
                  </a:lnTo>
                  <a:lnTo>
                    <a:pt x="136" y="448"/>
                  </a:lnTo>
                  <a:lnTo>
                    <a:pt x="146" y="434"/>
                  </a:lnTo>
                  <a:lnTo>
                    <a:pt x="154" y="422"/>
                  </a:lnTo>
                  <a:lnTo>
                    <a:pt x="158" y="410"/>
                  </a:lnTo>
                  <a:lnTo>
                    <a:pt x="162" y="400"/>
                  </a:lnTo>
                  <a:lnTo>
                    <a:pt x="164" y="392"/>
                  </a:lnTo>
                  <a:lnTo>
                    <a:pt x="164" y="392"/>
                  </a:lnTo>
                  <a:lnTo>
                    <a:pt x="160" y="360"/>
                  </a:lnTo>
                  <a:lnTo>
                    <a:pt x="156" y="290"/>
                  </a:lnTo>
                  <a:lnTo>
                    <a:pt x="154" y="214"/>
                  </a:lnTo>
                  <a:lnTo>
                    <a:pt x="156" y="186"/>
                  </a:lnTo>
                  <a:lnTo>
                    <a:pt x="158" y="174"/>
                  </a:lnTo>
                  <a:lnTo>
                    <a:pt x="160" y="168"/>
                  </a:lnTo>
                  <a:lnTo>
                    <a:pt x="160" y="168"/>
                  </a:lnTo>
                  <a:lnTo>
                    <a:pt x="176" y="128"/>
                  </a:lnTo>
                  <a:lnTo>
                    <a:pt x="176" y="128"/>
                  </a:lnTo>
                  <a:lnTo>
                    <a:pt x="190" y="126"/>
                  </a:lnTo>
                  <a:lnTo>
                    <a:pt x="232" y="122"/>
                  </a:lnTo>
                  <a:lnTo>
                    <a:pt x="256" y="120"/>
                  </a:lnTo>
                  <a:lnTo>
                    <a:pt x="284" y="122"/>
                  </a:lnTo>
                  <a:lnTo>
                    <a:pt x="312" y="124"/>
                  </a:lnTo>
                  <a:lnTo>
                    <a:pt x="338" y="128"/>
                  </a:lnTo>
                  <a:lnTo>
                    <a:pt x="338" y="128"/>
                  </a:lnTo>
                  <a:lnTo>
                    <a:pt x="362" y="132"/>
                  </a:lnTo>
                  <a:lnTo>
                    <a:pt x="382" y="134"/>
                  </a:lnTo>
                  <a:lnTo>
                    <a:pt x="400" y="134"/>
                  </a:lnTo>
                  <a:lnTo>
                    <a:pt x="414" y="134"/>
                  </a:lnTo>
                  <a:lnTo>
                    <a:pt x="434" y="130"/>
                  </a:lnTo>
                  <a:lnTo>
                    <a:pt x="440" y="128"/>
                  </a:lnTo>
                  <a:lnTo>
                    <a:pt x="440" y="128"/>
                  </a:lnTo>
                  <a:lnTo>
                    <a:pt x="454" y="124"/>
                  </a:lnTo>
                  <a:lnTo>
                    <a:pt x="466" y="116"/>
                  </a:lnTo>
                  <a:lnTo>
                    <a:pt x="482" y="106"/>
                  </a:lnTo>
                  <a:lnTo>
                    <a:pt x="498" y="90"/>
                  </a:lnTo>
                  <a:lnTo>
                    <a:pt x="506" y="80"/>
                  </a:lnTo>
                  <a:lnTo>
                    <a:pt x="514" y="68"/>
                  </a:lnTo>
                  <a:lnTo>
                    <a:pt x="520" y="54"/>
                  </a:lnTo>
                  <a:lnTo>
                    <a:pt x="524" y="38"/>
                  </a:lnTo>
                  <a:lnTo>
                    <a:pt x="530" y="20"/>
                  </a:lnTo>
                  <a:lnTo>
                    <a:pt x="532" y="0"/>
                  </a:lnTo>
                  <a:lnTo>
                    <a:pt x="572" y="4"/>
                  </a:lnTo>
                  <a:close/>
                </a:path>
              </a:pathLst>
            </a:custGeom>
            <a:solidFill>
              <a:srgbClr val="C6ACE5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45" name="Line 373"/>
            <p:cNvSpPr>
              <a:spLocks noChangeShapeType="1"/>
            </p:cNvSpPr>
            <p:nvPr userDrawn="1"/>
          </p:nvSpPr>
          <p:spPr bwMode="auto">
            <a:xfrm flipV="1">
              <a:off x="3274" y="1728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46" name="Line 374"/>
            <p:cNvSpPr>
              <a:spLocks noChangeShapeType="1"/>
            </p:cNvSpPr>
            <p:nvPr userDrawn="1"/>
          </p:nvSpPr>
          <p:spPr bwMode="auto">
            <a:xfrm flipV="1">
              <a:off x="2434" y="2536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47" name="Line 375"/>
            <p:cNvSpPr>
              <a:spLocks noChangeShapeType="1"/>
            </p:cNvSpPr>
            <p:nvPr userDrawn="1"/>
          </p:nvSpPr>
          <p:spPr bwMode="auto">
            <a:xfrm flipH="1" flipV="1">
              <a:off x="3286" y="2524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48" name="Line 376"/>
            <p:cNvSpPr>
              <a:spLocks noChangeShapeType="1"/>
            </p:cNvSpPr>
            <p:nvPr userDrawn="1"/>
          </p:nvSpPr>
          <p:spPr bwMode="auto">
            <a:xfrm flipH="1" flipV="1">
              <a:off x="2450" y="1712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49" name="Line 377"/>
            <p:cNvSpPr>
              <a:spLocks noChangeShapeType="1"/>
            </p:cNvSpPr>
            <p:nvPr userDrawn="1"/>
          </p:nvSpPr>
          <p:spPr bwMode="auto">
            <a:xfrm flipV="1">
              <a:off x="2466" y="1512"/>
              <a:ext cx="1" cy="216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50" name="Line 378"/>
            <p:cNvSpPr>
              <a:spLocks noChangeShapeType="1"/>
            </p:cNvSpPr>
            <p:nvPr userDrawn="1"/>
          </p:nvSpPr>
          <p:spPr bwMode="auto">
            <a:xfrm flipV="1">
              <a:off x="2898" y="1506"/>
              <a:ext cx="2" cy="4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51" name="Line 379"/>
            <p:cNvSpPr>
              <a:spLocks noChangeShapeType="1"/>
            </p:cNvSpPr>
            <p:nvPr userDrawn="1"/>
          </p:nvSpPr>
          <p:spPr bwMode="auto">
            <a:xfrm flipV="1">
              <a:off x="3334" y="1496"/>
              <a:ext cx="1" cy="23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52" name="Line 380"/>
            <p:cNvSpPr>
              <a:spLocks noChangeShapeType="1"/>
            </p:cNvSpPr>
            <p:nvPr userDrawn="1"/>
          </p:nvSpPr>
          <p:spPr bwMode="auto">
            <a:xfrm>
              <a:off x="3382" y="2544"/>
              <a:ext cx="184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53" name="Line 381"/>
            <p:cNvSpPr>
              <a:spLocks noChangeShapeType="1"/>
            </p:cNvSpPr>
            <p:nvPr userDrawn="1"/>
          </p:nvSpPr>
          <p:spPr bwMode="auto">
            <a:xfrm>
              <a:off x="3342" y="2592"/>
              <a:ext cx="1" cy="24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54" name="Line 382"/>
            <p:cNvSpPr>
              <a:spLocks noChangeShapeType="1"/>
            </p:cNvSpPr>
            <p:nvPr userDrawn="1"/>
          </p:nvSpPr>
          <p:spPr bwMode="auto">
            <a:xfrm>
              <a:off x="2866" y="2780"/>
              <a:ext cx="4" cy="48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55" name="Line 383"/>
            <p:cNvSpPr>
              <a:spLocks noChangeShapeType="1"/>
            </p:cNvSpPr>
            <p:nvPr userDrawn="1"/>
          </p:nvSpPr>
          <p:spPr bwMode="auto">
            <a:xfrm>
              <a:off x="2442" y="2600"/>
              <a:ext cx="1" cy="21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56" name="Line 384"/>
            <p:cNvSpPr>
              <a:spLocks noChangeShapeType="1"/>
            </p:cNvSpPr>
            <p:nvPr userDrawn="1"/>
          </p:nvSpPr>
          <p:spPr bwMode="auto">
            <a:xfrm flipH="1">
              <a:off x="2202" y="2548"/>
              <a:ext cx="180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57" name="Line 385"/>
            <p:cNvSpPr>
              <a:spLocks noChangeShapeType="1"/>
            </p:cNvSpPr>
            <p:nvPr userDrawn="1"/>
          </p:nvSpPr>
          <p:spPr bwMode="auto">
            <a:xfrm flipH="1" flipV="1">
              <a:off x="2204" y="1806"/>
              <a:ext cx="174" cy="6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58" name="Line 386"/>
            <p:cNvSpPr>
              <a:spLocks noChangeShapeType="1"/>
            </p:cNvSpPr>
            <p:nvPr userDrawn="1"/>
          </p:nvSpPr>
          <p:spPr bwMode="auto">
            <a:xfrm>
              <a:off x="3390" y="1796"/>
              <a:ext cx="184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59" name="Freeform 387"/>
            <p:cNvSpPr>
              <a:spLocks/>
            </p:cNvSpPr>
            <p:nvPr userDrawn="1"/>
          </p:nvSpPr>
          <p:spPr bwMode="auto">
            <a:xfrm>
              <a:off x="2770" y="2184"/>
              <a:ext cx="224" cy="260"/>
            </a:xfrm>
            <a:custGeom>
              <a:avLst/>
              <a:gdLst/>
              <a:ahLst/>
              <a:cxnLst>
                <a:cxn ang="0">
                  <a:pos x="104" y="260"/>
                </a:cxn>
                <a:cxn ang="0">
                  <a:pos x="104" y="260"/>
                </a:cxn>
                <a:cxn ang="0">
                  <a:pos x="86" y="256"/>
                </a:cxn>
                <a:cxn ang="0">
                  <a:pos x="68" y="250"/>
                </a:cxn>
                <a:cxn ang="0">
                  <a:pos x="50" y="242"/>
                </a:cxn>
                <a:cxn ang="0">
                  <a:pos x="30" y="230"/>
                </a:cxn>
                <a:cxn ang="0">
                  <a:pos x="20" y="222"/>
                </a:cxn>
                <a:cxn ang="0">
                  <a:pos x="12" y="212"/>
                </a:cxn>
                <a:cxn ang="0">
                  <a:pos x="6" y="202"/>
                </a:cxn>
                <a:cxn ang="0">
                  <a:pos x="2" y="190"/>
                </a:cxn>
                <a:cxn ang="0">
                  <a:pos x="0" y="178"/>
                </a:cxn>
                <a:cxn ang="0">
                  <a:pos x="0" y="164"/>
                </a:cxn>
                <a:cxn ang="0">
                  <a:pos x="0" y="164"/>
                </a:cxn>
                <a:cxn ang="0">
                  <a:pos x="2" y="150"/>
                </a:cxn>
                <a:cxn ang="0">
                  <a:pos x="6" y="134"/>
                </a:cxn>
                <a:cxn ang="0">
                  <a:pos x="12" y="122"/>
                </a:cxn>
                <a:cxn ang="0">
                  <a:pos x="18" y="108"/>
                </a:cxn>
                <a:cxn ang="0">
                  <a:pos x="32" y="84"/>
                </a:cxn>
                <a:cxn ang="0">
                  <a:pos x="48" y="64"/>
                </a:cxn>
                <a:cxn ang="0">
                  <a:pos x="62" y="46"/>
                </a:cxn>
                <a:cxn ang="0">
                  <a:pos x="76" y="34"/>
                </a:cxn>
                <a:cxn ang="0">
                  <a:pos x="88" y="24"/>
                </a:cxn>
                <a:cxn ang="0">
                  <a:pos x="132" y="0"/>
                </a:cxn>
                <a:cxn ang="0">
                  <a:pos x="132" y="0"/>
                </a:cxn>
                <a:cxn ang="0">
                  <a:pos x="146" y="16"/>
                </a:cxn>
                <a:cxn ang="0">
                  <a:pos x="162" y="32"/>
                </a:cxn>
                <a:cxn ang="0">
                  <a:pos x="178" y="54"/>
                </a:cxn>
                <a:cxn ang="0">
                  <a:pos x="194" y="78"/>
                </a:cxn>
                <a:cxn ang="0">
                  <a:pos x="210" y="102"/>
                </a:cxn>
                <a:cxn ang="0">
                  <a:pos x="216" y="116"/>
                </a:cxn>
                <a:cxn ang="0">
                  <a:pos x="220" y="128"/>
                </a:cxn>
                <a:cxn ang="0">
                  <a:pos x="222" y="140"/>
                </a:cxn>
                <a:cxn ang="0">
                  <a:pos x="224" y="152"/>
                </a:cxn>
                <a:cxn ang="0">
                  <a:pos x="224" y="152"/>
                </a:cxn>
                <a:cxn ang="0">
                  <a:pos x="222" y="174"/>
                </a:cxn>
                <a:cxn ang="0">
                  <a:pos x="218" y="194"/>
                </a:cxn>
                <a:cxn ang="0">
                  <a:pos x="210" y="212"/>
                </a:cxn>
                <a:cxn ang="0">
                  <a:pos x="204" y="220"/>
                </a:cxn>
                <a:cxn ang="0">
                  <a:pos x="198" y="228"/>
                </a:cxn>
                <a:cxn ang="0">
                  <a:pos x="190" y="236"/>
                </a:cxn>
                <a:cxn ang="0">
                  <a:pos x="180" y="242"/>
                </a:cxn>
                <a:cxn ang="0">
                  <a:pos x="170" y="246"/>
                </a:cxn>
                <a:cxn ang="0">
                  <a:pos x="160" y="252"/>
                </a:cxn>
                <a:cxn ang="0">
                  <a:pos x="148" y="254"/>
                </a:cxn>
                <a:cxn ang="0">
                  <a:pos x="134" y="258"/>
                </a:cxn>
                <a:cxn ang="0">
                  <a:pos x="104" y="260"/>
                </a:cxn>
                <a:cxn ang="0">
                  <a:pos x="104" y="260"/>
                </a:cxn>
              </a:cxnLst>
              <a:rect l="0" t="0" r="r" b="b"/>
              <a:pathLst>
                <a:path w="224" h="260">
                  <a:moveTo>
                    <a:pt x="104" y="260"/>
                  </a:moveTo>
                  <a:lnTo>
                    <a:pt x="104" y="260"/>
                  </a:lnTo>
                  <a:lnTo>
                    <a:pt x="86" y="256"/>
                  </a:lnTo>
                  <a:lnTo>
                    <a:pt x="68" y="250"/>
                  </a:lnTo>
                  <a:lnTo>
                    <a:pt x="50" y="242"/>
                  </a:lnTo>
                  <a:lnTo>
                    <a:pt x="30" y="230"/>
                  </a:lnTo>
                  <a:lnTo>
                    <a:pt x="20" y="222"/>
                  </a:lnTo>
                  <a:lnTo>
                    <a:pt x="12" y="212"/>
                  </a:lnTo>
                  <a:lnTo>
                    <a:pt x="6" y="202"/>
                  </a:lnTo>
                  <a:lnTo>
                    <a:pt x="2" y="190"/>
                  </a:lnTo>
                  <a:lnTo>
                    <a:pt x="0" y="178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50"/>
                  </a:lnTo>
                  <a:lnTo>
                    <a:pt x="6" y="134"/>
                  </a:lnTo>
                  <a:lnTo>
                    <a:pt x="12" y="122"/>
                  </a:lnTo>
                  <a:lnTo>
                    <a:pt x="18" y="108"/>
                  </a:lnTo>
                  <a:lnTo>
                    <a:pt x="32" y="84"/>
                  </a:lnTo>
                  <a:lnTo>
                    <a:pt x="48" y="64"/>
                  </a:lnTo>
                  <a:lnTo>
                    <a:pt x="62" y="46"/>
                  </a:lnTo>
                  <a:lnTo>
                    <a:pt x="76" y="34"/>
                  </a:lnTo>
                  <a:lnTo>
                    <a:pt x="88" y="24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46" y="16"/>
                  </a:lnTo>
                  <a:lnTo>
                    <a:pt x="162" y="32"/>
                  </a:lnTo>
                  <a:lnTo>
                    <a:pt x="178" y="54"/>
                  </a:lnTo>
                  <a:lnTo>
                    <a:pt x="194" y="78"/>
                  </a:lnTo>
                  <a:lnTo>
                    <a:pt x="210" y="102"/>
                  </a:lnTo>
                  <a:lnTo>
                    <a:pt x="216" y="116"/>
                  </a:lnTo>
                  <a:lnTo>
                    <a:pt x="220" y="128"/>
                  </a:lnTo>
                  <a:lnTo>
                    <a:pt x="222" y="140"/>
                  </a:lnTo>
                  <a:lnTo>
                    <a:pt x="224" y="152"/>
                  </a:lnTo>
                  <a:lnTo>
                    <a:pt x="224" y="152"/>
                  </a:lnTo>
                  <a:lnTo>
                    <a:pt x="222" y="174"/>
                  </a:lnTo>
                  <a:lnTo>
                    <a:pt x="218" y="194"/>
                  </a:lnTo>
                  <a:lnTo>
                    <a:pt x="210" y="212"/>
                  </a:lnTo>
                  <a:lnTo>
                    <a:pt x="204" y="220"/>
                  </a:lnTo>
                  <a:lnTo>
                    <a:pt x="198" y="228"/>
                  </a:lnTo>
                  <a:lnTo>
                    <a:pt x="190" y="236"/>
                  </a:lnTo>
                  <a:lnTo>
                    <a:pt x="180" y="242"/>
                  </a:lnTo>
                  <a:lnTo>
                    <a:pt x="170" y="246"/>
                  </a:lnTo>
                  <a:lnTo>
                    <a:pt x="160" y="252"/>
                  </a:lnTo>
                  <a:lnTo>
                    <a:pt x="148" y="254"/>
                  </a:lnTo>
                  <a:lnTo>
                    <a:pt x="134" y="258"/>
                  </a:lnTo>
                  <a:lnTo>
                    <a:pt x="104" y="260"/>
                  </a:lnTo>
                  <a:lnTo>
                    <a:pt x="104" y="26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60" name="Freeform 388"/>
            <p:cNvSpPr>
              <a:spLocks/>
            </p:cNvSpPr>
            <p:nvPr userDrawn="1"/>
          </p:nvSpPr>
          <p:spPr bwMode="auto">
            <a:xfrm>
              <a:off x="2924" y="2078"/>
              <a:ext cx="260" cy="224"/>
            </a:xfrm>
            <a:custGeom>
              <a:avLst/>
              <a:gdLst/>
              <a:ahLst/>
              <a:cxnLst>
                <a:cxn ang="0">
                  <a:pos x="260" y="120"/>
                </a:cxn>
                <a:cxn ang="0">
                  <a:pos x="260" y="120"/>
                </a:cxn>
                <a:cxn ang="0">
                  <a:pos x="256" y="136"/>
                </a:cxn>
                <a:cxn ang="0">
                  <a:pos x="250" y="154"/>
                </a:cxn>
                <a:cxn ang="0">
                  <a:pos x="242" y="174"/>
                </a:cxn>
                <a:cxn ang="0">
                  <a:pos x="230" y="194"/>
                </a:cxn>
                <a:cxn ang="0">
                  <a:pos x="222" y="204"/>
                </a:cxn>
                <a:cxn ang="0">
                  <a:pos x="212" y="210"/>
                </a:cxn>
                <a:cxn ang="0">
                  <a:pos x="202" y="216"/>
                </a:cxn>
                <a:cxn ang="0">
                  <a:pos x="190" y="222"/>
                </a:cxn>
                <a:cxn ang="0">
                  <a:pos x="178" y="224"/>
                </a:cxn>
                <a:cxn ang="0">
                  <a:pos x="164" y="224"/>
                </a:cxn>
                <a:cxn ang="0">
                  <a:pos x="164" y="224"/>
                </a:cxn>
                <a:cxn ang="0">
                  <a:pos x="150" y="222"/>
                </a:cxn>
                <a:cxn ang="0">
                  <a:pos x="134" y="218"/>
                </a:cxn>
                <a:cxn ang="0">
                  <a:pos x="122" y="212"/>
                </a:cxn>
                <a:cxn ang="0">
                  <a:pos x="108" y="206"/>
                </a:cxn>
                <a:cxn ang="0">
                  <a:pos x="84" y="192"/>
                </a:cxn>
                <a:cxn ang="0">
                  <a:pos x="64" y="176"/>
                </a:cxn>
                <a:cxn ang="0">
                  <a:pos x="48" y="162"/>
                </a:cxn>
                <a:cxn ang="0">
                  <a:pos x="34" y="148"/>
                </a:cxn>
                <a:cxn ang="0">
                  <a:pos x="24" y="136"/>
                </a:cxn>
                <a:cxn ang="0">
                  <a:pos x="0" y="92"/>
                </a:cxn>
                <a:cxn ang="0">
                  <a:pos x="0" y="92"/>
                </a:cxn>
                <a:cxn ang="0">
                  <a:pos x="16" y="78"/>
                </a:cxn>
                <a:cxn ang="0">
                  <a:pos x="32" y="62"/>
                </a:cxn>
                <a:cxn ang="0">
                  <a:pos x="54" y="46"/>
                </a:cxn>
                <a:cxn ang="0">
                  <a:pos x="78" y="28"/>
                </a:cxn>
                <a:cxn ang="0">
                  <a:pos x="102" y="14"/>
                </a:cxn>
                <a:cxn ang="0">
                  <a:pos x="116" y="8"/>
                </a:cxn>
                <a:cxn ang="0">
                  <a:pos x="128" y="4"/>
                </a:cxn>
                <a:cxn ang="0">
                  <a:pos x="140" y="0"/>
                </a:cxn>
                <a:cxn ang="0">
                  <a:pos x="152" y="0"/>
                </a:cxn>
                <a:cxn ang="0">
                  <a:pos x="152" y="0"/>
                </a:cxn>
                <a:cxn ang="0">
                  <a:pos x="174" y="2"/>
                </a:cxn>
                <a:cxn ang="0">
                  <a:pos x="194" y="6"/>
                </a:cxn>
                <a:cxn ang="0">
                  <a:pos x="212" y="14"/>
                </a:cxn>
                <a:cxn ang="0">
                  <a:pos x="220" y="20"/>
                </a:cxn>
                <a:cxn ang="0">
                  <a:pos x="228" y="26"/>
                </a:cxn>
                <a:cxn ang="0">
                  <a:pos x="236" y="34"/>
                </a:cxn>
                <a:cxn ang="0">
                  <a:pos x="242" y="42"/>
                </a:cxn>
                <a:cxn ang="0">
                  <a:pos x="246" y="52"/>
                </a:cxn>
                <a:cxn ang="0">
                  <a:pos x="252" y="64"/>
                </a:cxn>
                <a:cxn ang="0">
                  <a:pos x="254" y="76"/>
                </a:cxn>
                <a:cxn ang="0">
                  <a:pos x="258" y="90"/>
                </a:cxn>
                <a:cxn ang="0">
                  <a:pos x="260" y="120"/>
                </a:cxn>
                <a:cxn ang="0">
                  <a:pos x="260" y="120"/>
                </a:cxn>
              </a:cxnLst>
              <a:rect l="0" t="0" r="r" b="b"/>
              <a:pathLst>
                <a:path w="260" h="224">
                  <a:moveTo>
                    <a:pt x="260" y="120"/>
                  </a:moveTo>
                  <a:lnTo>
                    <a:pt x="260" y="120"/>
                  </a:lnTo>
                  <a:lnTo>
                    <a:pt x="256" y="136"/>
                  </a:lnTo>
                  <a:lnTo>
                    <a:pt x="250" y="154"/>
                  </a:lnTo>
                  <a:lnTo>
                    <a:pt x="242" y="174"/>
                  </a:lnTo>
                  <a:lnTo>
                    <a:pt x="230" y="194"/>
                  </a:lnTo>
                  <a:lnTo>
                    <a:pt x="222" y="204"/>
                  </a:lnTo>
                  <a:lnTo>
                    <a:pt x="212" y="210"/>
                  </a:lnTo>
                  <a:lnTo>
                    <a:pt x="202" y="216"/>
                  </a:lnTo>
                  <a:lnTo>
                    <a:pt x="190" y="222"/>
                  </a:lnTo>
                  <a:lnTo>
                    <a:pt x="178" y="224"/>
                  </a:lnTo>
                  <a:lnTo>
                    <a:pt x="164" y="224"/>
                  </a:lnTo>
                  <a:lnTo>
                    <a:pt x="164" y="224"/>
                  </a:lnTo>
                  <a:lnTo>
                    <a:pt x="150" y="222"/>
                  </a:lnTo>
                  <a:lnTo>
                    <a:pt x="134" y="218"/>
                  </a:lnTo>
                  <a:lnTo>
                    <a:pt x="122" y="212"/>
                  </a:lnTo>
                  <a:lnTo>
                    <a:pt x="108" y="206"/>
                  </a:lnTo>
                  <a:lnTo>
                    <a:pt x="84" y="192"/>
                  </a:lnTo>
                  <a:lnTo>
                    <a:pt x="64" y="176"/>
                  </a:lnTo>
                  <a:lnTo>
                    <a:pt x="48" y="162"/>
                  </a:lnTo>
                  <a:lnTo>
                    <a:pt x="34" y="148"/>
                  </a:lnTo>
                  <a:lnTo>
                    <a:pt x="24" y="136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16" y="78"/>
                  </a:lnTo>
                  <a:lnTo>
                    <a:pt x="32" y="62"/>
                  </a:lnTo>
                  <a:lnTo>
                    <a:pt x="54" y="46"/>
                  </a:lnTo>
                  <a:lnTo>
                    <a:pt x="78" y="28"/>
                  </a:lnTo>
                  <a:lnTo>
                    <a:pt x="102" y="14"/>
                  </a:lnTo>
                  <a:lnTo>
                    <a:pt x="116" y="8"/>
                  </a:lnTo>
                  <a:lnTo>
                    <a:pt x="128" y="4"/>
                  </a:lnTo>
                  <a:lnTo>
                    <a:pt x="140" y="0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74" y="2"/>
                  </a:lnTo>
                  <a:lnTo>
                    <a:pt x="194" y="6"/>
                  </a:lnTo>
                  <a:lnTo>
                    <a:pt x="212" y="14"/>
                  </a:lnTo>
                  <a:lnTo>
                    <a:pt x="220" y="20"/>
                  </a:lnTo>
                  <a:lnTo>
                    <a:pt x="228" y="26"/>
                  </a:lnTo>
                  <a:lnTo>
                    <a:pt x="236" y="34"/>
                  </a:lnTo>
                  <a:lnTo>
                    <a:pt x="242" y="42"/>
                  </a:lnTo>
                  <a:lnTo>
                    <a:pt x="246" y="52"/>
                  </a:lnTo>
                  <a:lnTo>
                    <a:pt x="252" y="64"/>
                  </a:lnTo>
                  <a:lnTo>
                    <a:pt x="254" y="76"/>
                  </a:lnTo>
                  <a:lnTo>
                    <a:pt x="258" y="90"/>
                  </a:lnTo>
                  <a:lnTo>
                    <a:pt x="260" y="120"/>
                  </a:lnTo>
                  <a:lnTo>
                    <a:pt x="260" y="12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61" name="Freeform 389"/>
            <p:cNvSpPr>
              <a:spLocks/>
            </p:cNvSpPr>
            <p:nvPr userDrawn="1"/>
          </p:nvSpPr>
          <p:spPr bwMode="auto">
            <a:xfrm>
              <a:off x="2618" y="2064"/>
              <a:ext cx="260" cy="224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0" y="104"/>
                </a:cxn>
                <a:cxn ang="0">
                  <a:pos x="4" y="86"/>
                </a:cxn>
                <a:cxn ang="0">
                  <a:pos x="10" y="68"/>
                </a:cxn>
                <a:cxn ang="0">
                  <a:pos x="18" y="48"/>
                </a:cxn>
                <a:cxn ang="0">
                  <a:pos x="30" y="30"/>
                </a:cxn>
                <a:cxn ang="0">
                  <a:pos x="38" y="20"/>
                </a:cxn>
                <a:cxn ang="0">
                  <a:pos x="48" y="12"/>
                </a:cxn>
                <a:cxn ang="0">
                  <a:pos x="58" y="6"/>
                </a:cxn>
                <a:cxn ang="0">
                  <a:pos x="68" y="2"/>
                </a:cxn>
                <a:cxn ang="0">
                  <a:pos x="82" y="0"/>
                </a:cxn>
                <a:cxn ang="0">
                  <a:pos x="96" y="0"/>
                </a:cxn>
                <a:cxn ang="0">
                  <a:pos x="96" y="0"/>
                </a:cxn>
                <a:cxn ang="0">
                  <a:pos x="110" y="2"/>
                </a:cxn>
                <a:cxn ang="0">
                  <a:pos x="124" y="6"/>
                </a:cxn>
                <a:cxn ang="0">
                  <a:pos x="138" y="10"/>
                </a:cxn>
                <a:cxn ang="0">
                  <a:pos x="152" y="16"/>
                </a:cxn>
                <a:cxn ang="0">
                  <a:pos x="176" y="32"/>
                </a:cxn>
                <a:cxn ang="0">
                  <a:pos x="196" y="46"/>
                </a:cxn>
                <a:cxn ang="0">
                  <a:pos x="212" y="62"/>
                </a:cxn>
                <a:cxn ang="0">
                  <a:pos x="226" y="76"/>
                </a:cxn>
                <a:cxn ang="0">
                  <a:pos x="236" y="88"/>
                </a:cxn>
                <a:cxn ang="0">
                  <a:pos x="260" y="132"/>
                </a:cxn>
                <a:cxn ang="0">
                  <a:pos x="260" y="132"/>
                </a:cxn>
                <a:cxn ang="0">
                  <a:pos x="244" y="146"/>
                </a:cxn>
                <a:cxn ang="0">
                  <a:pos x="228" y="160"/>
                </a:cxn>
                <a:cxn ang="0">
                  <a:pos x="206" y="178"/>
                </a:cxn>
                <a:cxn ang="0">
                  <a:pos x="182" y="194"/>
                </a:cxn>
                <a:cxn ang="0">
                  <a:pos x="158" y="210"/>
                </a:cxn>
                <a:cxn ang="0">
                  <a:pos x="144" y="216"/>
                </a:cxn>
                <a:cxn ang="0">
                  <a:pos x="132" y="220"/>
                </a:cxn>
                <a:cxn ang="0">
                  <a:pos x="120" y="222"/>
                </a:cxn>
                <a:cxn ang="0">
                  <a:pos x="108" y="224"/>
                </a:cxn>
                <a:cxn ang="0">
                  <a:pos x="108" y="224"/>
                </a:cxn>
                <a:cxn ang="0">
                  <a:pos x="86" y="222"/>
                </a:cxn>
                <a:cxn ang="0">
                  <a:pos x="66" y="218"/>
                </a:cxn>
                <a:cxn ang="0">
                  <a:pos x="48" y="210"/>
                </a:cxn>
                <a:cxn ang="0">
                  <a:pos x="40" y="204"/>
                </a:cxn>
                <a:cxn ang="0">
                  <a:pos x="32" y="196"/>
                </a:cxn>
                <a:cxn ang="0">
                  <a:pos x="24" y="190"/>
                </a:cxn>
                <a:cxn ang="0">
                  <a:pos x="18" y="180"/>
                </a:cxn>
                <a:cxn ang="0">
                  <a:pos x="12" y="170"/>
                </a:cxn>
                <a:cxn ang="0">
                  <a:pos x="8" y="160"/>
                </a:cxn>
                <a:cxn ang="0">
                  <a:pos x="4" y="148"/>
                </a:cxn>
                <a:cxn ang="0">
                  <a:pos x="2" y="134"/>
                </a:cxn>
                <a:cxn ang="0">
                  <a:pos x="0" y="104"/>
                </a:cxn>
                <a:cxn ang="0">
                  <a:pos x="0" y="104"/>
                </a:cxn>
              </a:cxnLst>
              <a:rect l="0" t="0" r="r" b="b"/>
              <a:pathLst>
                <a:path w="260" h="224">
                  <a:moveTo>
                    <a:pt x="0" y="104"/>
                  </a:moveTo>
                  <a:lnTo>
                    <a:pt x="0" y="104"/>
                  </a:lnTo>
                  <a:lnTo>
                    <a:pt x="4" y="86"/>
                  </a:lnTo>
                  <a:lnTo>
                    <a:pt x="10" y="68"/>
                  </a:lnTo>
                  <a:lnTo>
                    <a:pt x="18" y="48"/>
                  </a:lnTo>
                  <a:lnTo>
                    <a:pt x="30" y="30"/>
                  </a:lnTo>
                  <a:lnTo>
                    <a:pt x="38" y="20"/>
                  </a:lnTo>
                  <a:lnTo>
                    <a:pt x="48" y="12"/>
                  </a:lnTo>
                  <a:lnTo>
                    <a:pt x="58" y="6"/>
                  </a:lnTo>
                  <a:lnTo>
                    <a:pt x="68" y="2"/>
                  </a:lnTo>
                  <a:lnTo>
                    <a:pt x="82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10" y="2"/>
                  </a:lnTo>
                  <a:lnTo>
                    <a:pt x="124" y="6"/>
                  </a:lnTo>
                  <a:lnTo>
                    <a:pt x="138" y="10"/>
                  </a:lnTo>
                  <a:lnTo>
                    <a:pt x="152" y="16"/>
                  </a:lnTo>
                  <a:lnTo>
                    <a:pt x="176" y="32"/>
                  </a:lnTo>
                  <a:lnTo>
                    <a:pt x="196" y="46"/>
                  </a:lnTo>
                  <a:lnTo>
                    <a:pt x="212" y="62"/>
                  </a:lnTo>
                  <a:lnTo>
                    <a:pt x="226" y="76"/>
                  </a:lnTo>
                  <a:lnTo>
                    <a:pt x="236" y="88"/>
                  </a:lnTo>
                  <a:lnTo>
                    <a:pt x="260" y="132"/>
                  </a:lnTo>
                  <a:lnTo>
                    <a:pt x="260" y="132"/>
                  </a:lnTo>
                  <a:lnTo>
                    <a:pt x="244" y="146"/>
                  </a:lnTo>
                  <a:lnTo>
                    <a:pt x="228" y="160"/>
                  </a:lnTo>
                  <a:lnTo>
                    <a:pt x="206" y="178"/>
                  </a:lnTo>
                  <a:lnTo>
                    <a:pt x="182" y="194"/>
                  </a:lnTo>
                  <a:lnTo>
                    <a:pt x="158" y="210"/>
                  </a:lnTo>
                  <a:lnTo>
                    <a:pt x="144" y="216"/>
                  </a:lnTo>
                  <a:lnTo>
                    <a:pt x="132" y="220"/>
                  </a:lnTo>
                  <a:lnTo>
                    <a:pt x="120" y="222"/>
                  </a:lnTo>
                  <a:lnTo>
                    <a:pt x="108" y="224"/>
                  </a:lnTo>
                  <a:lnTo>
                    <a:pt x="108" y="224"/>
                  </a:lnTo>
                  <a:lnTo>
                    <a:pt x="86" y="222"/>
                  </a:lnTo>
                  <a:lnTo>
                    <a:pt x="66" y="218"/>
                  </a:lnTo>
                  <a:lnTo>
                    <a:pt x="48" y="210"/>
                  </a:lnTo>
                  <a:lnTo>
                    <a:pt x="40" y="204"/>
                  </a:lnTo>
                  <a:lnTo>
                    <a:pt x="32" y="196"/>
                  </a:lnTo>
                  <a:lnTo>
                    <a:pt x="24" y="190"/>
                  </a:lnTo>
                  <a:lnTo>
                    <a:pt x="18" y="180"/>
                  </a:lnTo>
                  <a:lnTo>
                    <a:pt x="12" y="170"/>
                  </a:lnTo>
                  <a:lnTo>
                    <a:pt x="8" y="160"/>
                  </a:lnTo>
                  <a:lnTo>
                    <a:pt x="4" y="148"/>
                  </a:lnTo>
                  <a:lnTo>
                    <a:pt x="2" y="134"/>
                  </a:lnTo>
                  <a:lnTo>
                    <a:pt x="0" y="104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62" name="Freeform 390"/>
            <p:cNvSpPr>
              <a:spLocks/>
            </p:cNvSpPr>
            <p:nvPr userDrawn="1"/>
          </p:nvSpPr>
          <p:spPr bwMode="auto">
            <a:xfrm>
              <a:off x="2804" y="1898"/>
              <a:ext cx="224" cy="260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20" y="0"/>
                </a:cxn>
                <a:cxn ang="0">
                  <a:pos x="138" y="4"/>
                </a:cxn>
                <a:cxn ang="0">
                  <a:pos x="154" y="8"/>
                </a:cxn>
                <a:cxn ang="0">
                  <a:pos x="174" y="18"/>
                </a:cxn>
                <a:cxn ang="0">
                  <a:pos x="194" y="30"/>
                </a:cxn>
                <a:cxn ang="0">
                  <a:pos x="204" y="38"/>
                </a:cxn>
                <a:cxn ang="0">
                  <a:pos x="210" y="46"/>
                </a:cxn>
                <a:cxn ang="0">
                  <a:pos x="218" y="56"/>
                </a:cxn>
                <a:cxn ang="0">
                  <a:pos x="222" y="68"/>
                </a:cxn>
                <a:cxn ang="0">
                  <a:pos x="224" y="82"/>
                </a:cxn>
                <a:cxn ang="0">
                  <a:pos x="224" y="96"/>
                </a:cxn>
                <a:cxn ang="0">
                  <a:pos x="224" y="96"/>
                </a:cxn>
                <a:cxn ang="0">
                  <a:pos x="222" y="110"/>
                </a:cxn>
                <a:cxn ang="0">
                  <a:pos x="218" y="124"/>
                </a:cxn>
                <a:cxn ang="0">
                  <a:pos x="212" y="138"/>
                </a:cxn>
                <a:cxn ang="0">
                  <a:pos x="206" y="152"/>
                </a:cxn>
                <a:cxn ang="0">
                  <a:pos x="192" y="174"/>
                </a:cxn>
                <a:cxn ang="0">
                  <a:pos x="176" y="196"/>
                </a:cxn>
                <a:cxn ang="0">
                  <a:pos x="162" y="212"/>
                </a:cxn>
                <a:cxn ang="0">
                  <a:pos x="148" y="224"/>
                </a:cxn>
                <a:cxn ang="0">
                  <a:pos x="136" y="236"/>
                </a:cxn>
                <a:cxn ang="0">
                  <a:pos x="92" y="260"/>
                </a:cxn>
                <a:cxn ang="0">
                  <a:pos x="92" y="260"/>
                </a:cxn>
                <a:cxn ang="0">
                  <a:pos x="78" y="244"/>
                </a:cxn>
                <a:cxn ang="0">
                  <a:pos x="62" y="228"/>
                </a:cxn>
                <a:cxn ang="0">
                  <a:pos x="46" y="206"/>
                </a:cxn>
                <a:cxn ang="0">
                  <a:pos x="28" y="182"/>
                </a:cxn>
                <a:cxn ang="0">
                  <a:pos x="14" y="156"/>
                </a:cxn>
                <a:cxn ang="0">
                  <a:pos x="8" y="144"/>
                </a:cxn>
                <a:cxn ang="0">
                  <a:pos x="4" y="132"/>
                </a:cxn>
                <a:cxn ang="0">
                  <a:pos x="0" y="120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2" y="86"/>
                </a:cxn>
                <a:cxn ang="0">
                  <a:pos x="6" y="66"/>
                </a:cxn>
                <a:cxn ang="0">
                  <a:pos x="14" y="48"/>
                </a:cxn>
                <a:cxn ang="0">
                  <a:pos x="20" y="38"/>
                </a:cxn>
                <a:cxn ang="0">
                  <a:pos x="26" y="32"/>
                </a:cxn>
                <a:cxn ang="0">
                  <a:pos x="34" y="24"/>
                </a:cxn>
                <a:cxn ang="0">
                  <a:pos x="44" y="18"/>
                </a:cxn>
                <a:cxn ang="0">
                  <a:pos x="52" y="12"/>
                </a:cxn>
                <a:cxn ang="0">
                  <a:pos x="64" y="8"/>
                </a:cxn>
                <a:cxn ang="0">
                  <a:pos x="76" y="4"/>
                </a:cxn>
                <a:cxn ang="0">
                  <a:pos x="90" y="2"/>
                </a:cxn>
                <a:cxn ang="0">
                  <a:pos x="120" y="0"/>
                </a:cxn>
                <a:cxn ang="0">
                  <a:pos x="120" y="0"/>
                </a:cxn>
              </a:cxnLst>
              <a:rect l="0" t="0" r="r" b="b"/>
              <a:pathLst>
                <a:path w="224" h="260">
                  <a:moveTo>
                    <a:pt x="120" y="0"/>
                  </a:moveTo>
                  <a:lnTo>
                    <a:pt x="120" y="0"/>
                  </a:lnTo>
                  <a:lnTo>
                    <a:pt x="138" y="4"/>
                  </a:lnTo>
                  <a:lnTo>
                    <a:pt x="154" y="8"/>
                  </a:lnTo>
                  <a:lnTo>
                    <a:pt x="174" y="18"/>
                  </a:lnTo>
                  <a:lnTo>
                    <a:pt x="194" y="30"/>
                  </a:lnTo>
                  <a:lnTo>
                    <a:pt x="204" y="38"/>
                  </a:lnTo>
                  <a:lnTo>
                    <a:pt x="210" y="46"/>
                  </a:lnTo>
                  <a:lnTo>
                    <a:pt x="218" y="56"/>
                  </a:lnTo>
                  <a:lnTo>
                    <a:pt x="222" y="68"/>
                  </a:lnTo>
                  <a:lnTo>
                    <a:pt x="224" y="82"/>
                  </a:lnTo>
                  <a:lnTo>
                    <a:pt x="224" y="96"/>
                  </a:lnTo>
                  <a:lnTo>
                    <a:pt x="224" y="96"/>
                  </a:lnTo>
                  <a:lnTo>
                    <a:pt x="222" y="110"/>
                  </a:lnTo>
                  <a:lnTo>
                    <a:pt x="218" y="124"/>
                  </a:lnTo>
                  <a:lnTo>
                    <a:pt x="212" y="138"/>
                  </a:lnTo>
                  <a:lnTo>
                    <a:pt x="206" y="152"/>
                  </a:lnTo>
                  <a:lnTo>
                    <a:pt x="192" y="174"/>
                  </a:lnTo>
                  <a:lnTo>
                    <a:pt x="176" y="196"/>
                  </a:lnTo>
                  <a:lnTo>
                    <a:pt x="162" y="212"/>
                  </a:lnTo>
                  <a:lnTo>
                    <a:pt x="148" y="224"/>
                  </a:lnTo>
                  <a:lnTo>
                    <a:pt x="136" y="236"/>
                  </a:lnTo>
                  <a:lnTo>
                    <a:pt x="92" y="260"/>
                  </a:lnTo>
                  <a:lnTo>
                    <a:pt x="92" y="260"/>
                  </a:lnTo>
                  <a:lnTo>
                    <a:pt x="78" y="244"/>
                  </a:lnTo>
                  <a:lnTo>
                    <a:pt x="62" y="228"/>
                  </a:lnTo>
                  <a:lnTo>
                    <a:pt x="46" y="206"/>
                  </a:lnTo>
                  <a:lnTo>
                    <a:pt x="28" y="182"/>
                  </a:lnTo>
                  <a:lnTo>
                    <a:pt x="14" y="156"/>
                  </a:lnTo>
                  <a:lnTo>
                    <a:pt x="8" y="144"/>
                  </a:lnTo>
                  <a:lnTo>
                    <a:pt x="4" y="132"/>
                  </a:lnTo>
                  <a:lnTo>
                    <a:pt x="0" y="120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2" y="86"/>
                  </a:lnTo>
                  <a:lnTo>
                    <a:pt x="6" y="66"/>
                  </a:lnTo>
                  <a:lnTo>
                    <a:pt x="14" y="48"/>
                  </a:lnTo>
                  <a:lnTo>
                    <a:pt x="20" y="38"/>
                  </a:lnTo>
                  <a:lnTo>
                    <a:pt x="26" y="32"/>
                  </a:lnTo>
                  <a:lnTo>
                    <a:pt x="34" y="24"/>
                  </a:lnTo>
                  <a:lnTo>
                    <a:pt x="44" y="18"/>
                  </a:lnTo>
                  <a:lnTo>
                    <a:pt x="52" y="12"/>
                  </a:lnTo>
                  <a:lnTo>
                    <a:pt x="64" y="8"/>
                  </a:lnTo>
                  <a:lnTo>
                    <a:pt x="76" y="4"/>
                  </a:lnTo>
                  <a:lnTo>
                    <a:pt x="90" y="2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63" name="Freeform 391"/>
            <p:cNvSpPr>
              <a:spLocks/>
            </p:cNvSpPr>
            <p:nvPr userDrawn="1"/>
          </p:nvSpPr>
          <p:spPr bwMode="auto">
            <a:xfrm>
              <a:off x="2710" y="1790"/>
              <a:ext cx="384" cy="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0" y="12"/>
                </a:cxn>
                <a:cxn ang="0">
                  <a:pos x="98" y="42"/>
                </a:cxn>
                <a:cxn ang="0">
                  <a:pos x="132" y="60"/>
                </a:cxn>
                <a:cxn ang="0">
                  <a:pos x="164" y="76"/>
                </a:cxn>
                <a:cxn ang="0">
                  <a:pos x="186" y="90"/>
                </a:cxn>
                <a:cxn ang="0">
                  <a:pos x="192" y="96"/>
                </a:cxn>
                <a:cxn ang="0">
                  <a:pos x="194" y="100"/>
                </a:cxn>
                <a:cxn ang="0">
                  <a:pos x="194" y="100"/>
                </a:cxn>
                <a:cxn ang="0">
                  <a:pos x="264" y="62"/>
                </a:cxn>
                <a:cxn ang="0">
                  <a:pos x="326" y="32"/>
                </a:cxn>
                <a:cxn ang="0">
                  <a:pos x="356" y="18"/>
                </a:cxn>
                <a:cxn ang="0">
                  <a:pos x="384" y="6"/>
                </a:cxn>
              </a:cxnLst>
              <a:rect l="0" t="0" r="r" b="b"/>
              <a:pathLst>
                <a:path w="384" h="100">
                  <a:moveTo>
                    <a:pt x="0" y="0"/>
                  </a:moveTo>
                  <a:lnTo>
                    <a:pt x="0" y="0"/>
                  </a:lnTo>
                  <a:lnTo>
                    <a:pt x="30" y="12"/>
                  </a:lnTo>
                  <a:lnTo>
                    <a:pt x="98" y="42"/>
                  </a:lnTo>
                  <a:lnTo>
                    <a:pt x="132" y="60"/>
                  </a:lnTo>
                  <a:lnTo>
                    <a:pt x="164" y="76"/>
                  </a:lnTo>
                  <a:lnTo>
                    <a:pt x="186" y="90"/>
                  </a:lnTo>
                  <a:lnTo>
                    <a:pt x="192" y="96"/>
                  </a:lnTo>
                  <a:lnTo>
                    <a:pt x="194" y="100"/>
                  </a:lnTo>
                  <a:lnTo>
                    <a:pt x="194" y="100"/>
                  </a:lnTo>
                  <a:lnTo>
                    <a:pt x="264" y="62"/>
                  </a:lnTo>
                  <a:lnTo>
                    <a:pt x="326" y="32"/>
                  </a:lnTo>
                  <a:lnTo>
                    <a:pt x="356" y="18"/>
                  </a:lnTo>
                  <a:lnTo>
                    <a:pt x="384" y="6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64" name="Freeform 392"/>
            <p:cNvSpPr>
              <a:spLocks/>
            </p:cNvSpPr>
            <p:nvPr userDrawn="1"/>
          </p:nvSpPr>
          <p:spPr bwMode="auto">
            <a:xfrm>
              <a:off x="3194" y="2044"/>
              <a:ext cx="70" cy="278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70" y="0"/>
                </a:cxn>
                <a:cxn ang="0">
                  <a:pos x="42" y="62"/>
                </a:cxn>
                <a:cxn ang="0">
                  <a:pos x="20" y="110"/>
                </a:cxn>
                <a:cxn ang="0">
                  <a:pos x="10" y="128"/>
                </a:cxn>
                <a:cxn ang="0">
                  <a:pos x="0" y="140"/>
                </a:cxn>
                <a:cxn ang="0">
                  <a:pos x="0" y="140"/>
                </a:cxn>
                <a:cxn ang="0">
                  <a:pos x="8" y="152"/>
                </a:cxn>
                <a:cxn ang="0">
                  <a:pos x="28" y="182"/>
                </a:cxn>
                <a:cxn ang="0">
                  <a:pos x="40" y="202"/>
                </a:cxn>
                <a:cxn ang="0">
                  <a:pos x="52" y="226"/>
                </a:cxn>
                <a:cxn ang="0">
                  <a:pos x="60" y="250"/>
                </a:cxn>
                <a:cxn ang="0">
                  <a:pos x="68" y="278"/>
                </a:cxn>
              </a:cxnLst>
              <a:rect l="0" t="0" r="r" b="b"/>
              <a:pathLst>
                <a:path w="70" h="278">
                  <a:moveTo>
                    <a:pt x="70" y="0"/>
                  </a:moveTo>
                  <a:lnTo>
                    <a:pt x="70" y="0"/>
                  </a:lnTo>
                  <a:lnTo>
                    <a:pt x="42" y="62"/>
                  </a:lnTo>
                  <a:lnTo>
                    <a:pt x="20" y="110"/>
                  </a:lnTo>
                  <a:lnTo>
                    <a:pt x="10" y="128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8" y="152"/>
                  </a:lnTo>
                  <a:lnTo>
                    <a:pt x="28" y="182"/>
                  </a:lnTo>
                  <a:lnTo>
                    <a:pt x="40" y="202"/>
                  </a:lnTo>
                  <a:lnTo>
                    <a:pt x="52" y="226"/>
                  </a:lnTo>
                  <a:lnTo>
                    <a:pt x="60" y="250"/>
                  </a:lnTo>
                  <a:lnTo>
                    <a:pt x="68" y="278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65" name="Freeform 393"/>
            <p:cNvSpPr>
              <a:spLocks/>
            </p:cNvSpPr>
            <p:nvPr userDrawn="1"/>
          </p:nvSpPr>
          <p:spPr bwMode="auto">
            <a:xfrm>
              <a:off x="2748" y="2454"/>
              <a:ext cx="298" cy="94"/>
            </a:xfrm>
            <a:custGeom>
              <a:avLst/>
              <a:gdLst/>
              <a:ahLst/>
              <a:cxnLst>
                <a:cxn ang="0">
                  <a:pos x="298" y="82"/>
                </a:cxn>
                <a:cxn ang="0">
                  <a:pos x="298" y="82"/>
                </a:cxn>
                <a:cxn ang="0">
                  <a:pos x="278" y="74"/>
                </a:cxn>
                <a:cxn ang="0">
                  <a:pos x="234" y="56"/>
                </a:cxn>
                <a:cxn ang="0">
                  <a:pos x="208" y="44"/>
                </a:cxn>
                <a:cxn ang="0">
                  <a:pos x="182" y="30"/>
                </a:cxn>
                <a:cxn ang="0">
                  <a:pos x="162" y="14"/>
                </a:cxn>
                <a:cxn ang="0">
                  <a:pos x="152" y="8"/>
                </a:cxn>
                <a:cxn ang="0">
                  <a:pos x="146" y="0"/>
                </a:cxn>
                <a:cxn ang="0">
                  <a:pos x="146" y="0"/>
                </a:cxn>
                <a:cxn ang="0">
                  <a:pos x="128" y="14"/>
                </a:cxn>
                <a:cxn ang="0">
                  <a:pos x="84" y="44"/>
                </a:cxn>
                <a:cxn ang="0">
                  <a:pos x="36" y="76"/>
                </a:cxn>
                <a:cxn ang="0">
                  <a:pos x="14" y="88"/>
                </a:cxn>
                <a:cxn ang="0">
                  <a:pos x="0" y="94"/>
                </a:cxn>
              </a:cxnLst>
              <a:rect l="0" t="0" r="r" b="b"/>
              <a:pathLst>
                <a:path w="298" h="94">
                  <a:moveTo>
                    <a:pt x="298" y="82"/>
                  </a:moveTo>
                  <a:lnTo>
                    <a:pt x="298" y="82"/>
                  </a:lnTo>
                  <a:lnTo>
                    <a:pt x="278" y="74"/>
                  </a:lnTo>
                  <a:lnTo>
                    <a:pt x="234" y="56"/>
                  </a:lnTo>
                  <a:lnTo>
                    <a:pt x="208" y="44"/>
                  </a:lnTo>
                  <a:lnTo>
                    <a:pt x="182" y="30"/>
                  </a:lnTo>
                  <a:lnTo>
                    <a:pt x="162" y="14"/>
                  </a:lnTo>
                  <a:lnTo>
                    <a:pt x="152" y="8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28" y="14"/>
                  </a:lnTo>
                  <a:lnTo>
                    <a:pt x="84" y="44"/>
                  </a:lnTo>
                  <a:lnTo>
                    <a:pt x="36" y="76"/>
                  </a:lnTo>
                  <a:lnTo>
                    <a:pt x="14" y="88"/>
                  </a:lnTo>
                  <a:lnTo>
                    <a:pt x="0" y="94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66" name="Freeform 394"/>
            <p:cNvSpPr>
              <a:spLocks/>
            </p:cNvSpPr>
            <p:nvPr userDrawn="1"/>
          </p:nvSpPr>
          <p:spPr bwMode="auto">
            <a:xfrm>
              <a:off x="2506" y="2026"/>
              <a:ext cx="104" cy="294"/>
            </a:xfrm>
            <a:custGeom>
              <a:avLst/>
              <a:gdLst/>
              <a:ahLst/>
              <a:cxnLst>
                <a:cxn ang="0">
                  <a:pos x="0" y="294"/>
                </a:cxn>
                <a:cxn ang="0">
                  <a:pos x="0" y="294"/>
                </a:cxn>
                <a:cxn ang="0">
                  <a:pos x="12" y="280"/>
                </a:cxn>
                <a:cxn ang="0">
                  <a:pos x="40" y="246"/>
                </a:cxn>
                <a:cxn ang="0">
                  <a:pos x="74" y="208"/>
                </a:cxn>
                <a:cxn ang="0">
                  <a:pos x="90" y="194"/>
                </a:cxn>
                <a:cxn ang="0">
                  <a:pos x="104" y="186"/>
                </a:cxn>
                <a:cxn ang="0">
                  <a:pos x="104" y="186"/>
                </a:cxn>
                <a:cxn ang="0">
                  <a:pos x="90" y="166"/>
                </a:cxn>
                <a:cxn ang="0">
                  <a:pos x="60" y="120"/>
                </a:cxn>
                <a:cxn ang="0">
                  <a:pos x="42" y="92"/>
                </a:cxn>
                <a:cxn ang="0">
                  <a:pos x="26" y="60"/>
                </a:cxn>
                <a:cxn ang="0">
                  <a:pos x="12" y="30"/>
                </a:cxn>
                <a:cxn ang="0">
                  <a:pos x="4" y="0"/>
                </a:cxn>
              </a:cxnLst>
              <a:rect l="0" t="0" r="r" b="b"/>
              <a:pathLst>
                <a:path w="104" h="294">
                  <a:moveTo>
                    <a:pt x="0" y="294"/>
                  </a:moveTo>
                  <a:lnTo>
                    <a:pt x="0" y="294"/>
                  </a:lnTo>
                  <a:lnTo>
                    <a:pt x="12" y="280"/>
                  </a:lnTo>
                  <a:lnTo>
                    <a:pt x="40" y="246"/>
                  </a:lnTo>
                  <a:lnTo>
                    <a:pt x="74" y="208"/>
                  </a:lnTo>
                  <a:lnTo>
                    <a:pt x="90" y="194"/>
                  </a:lnTo>
                  <a:lnTo>
                    <a:pt x="104" y="186"/>
                  </a:lnTo>
                  <a:lnTo>
                    <a:pt x="104" y="186"/>
                  </a:lnTo>
                  <a:lnTo>
                    <a:pt x="90" y="166"/>
                  </a:lnTo>
                  <a:lnTo>
                    <a:pt x="60" y="120"/>
                  </a:lnTo>
                  <a:lnTo>
                    <a:pt x="42" y="92"/>
                  </a:lnTo>
                  <a:lnTo>
                    <a:pt x="26" y="60"/>
                  </a:lnTo>
                  <a:lnTo>
                    <a:pt x="12" y="30"/>
                  </a:lnTo>
                  <a:lnTo>
                    <a:pt x="4" y="0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95"/>
          <p:cNvGrpSpPr>
            <a:grpSpLocks/>
          </p:cNvGrpSpPr>
          <p:nvPr/>
        </p:nvGrpSpPr>
        <p:grpSpPr bwMode="auto">
          <a:xfrm>
            <a:off x="152400" y="6211888"/>
            <a:ext cx="512763" cy="493712"/>
            <a:chOff x="2174" y="1480"/>
            <a:chExt cx="1412" cy="1360"/>
          </a:xfrm>
        </p:grpSpPr>
        <p:sp>
          <p:nvSpPr>
            <p:cNvPr id="29068" name="AutoShape 396"/>
            <p:cNvSpPr>
              <a:spLocks noChangeAspect="1" noChangeArrowheads="1" noTextEdit="1"/>
            </p:cNvSpPr>
            <p:nvPr userDrawn="1"/>
          </p:nvSpPr>
          <p:spPr bwMode="auto">
            <a:xfrm>
              <a:off x="2174" y="1480"/>
              <a:ext cx="1412" cy="1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69" name="Rectangle 397"/>
            <p:cNvSpPr>
              <a:spLocks noChangeArrowheads="1"/>
            </p:cNvSpPr>
            <p:nvPr userDrawn="1"/>
          </p:nvSpPr>
          <p:spPr bwMode="auto">
            <a:xfrm>
              <a:off x="2186" y="1492"/>
              <a:ext cx="1388" cy="1336"/>
            </a:xfrm>
            <a:prstGeom prst="rect">
              <a:avLst/>
            </a:prstGeom>
            <a:solidFill>
              <a:srgbClr val="C6ACE5"/>
            </a:solidFill>
            <a:ln w="38100">
              <a:solidFill>
                <a:srgbClr val="460A7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70" name="Freeform 398"/>
            <p:cNvSpPr>
              <a:spLocks/>
            </p:cNvSpPr>
            <p:nvPr userDrawn="1"/>
          </p:nvSpPr>
          <p:spPr bwMode="auto">
            <a:xfrm>
              <a:off x="2246" y="1548"/>
              <a:ext cx="1272" cy="1232"/>
            </a:xfrm>
            <a:custGeom>
              <a:avLst/>
              <a:gdLst/>
              <a:ahLst/>
              <a:cxnLst>
                <a:cxn ang="0">
                  <a:pos x="1272" y="648"/>
                </a:cxn>
                <a:cxn ang="0">
                  <a:pos x="1260" y="740"/>
                </a:cxn>
                <a:cxn ang="0">
                  <a:pos x="1234" y="828"/>
                </a:cxn>
                <a:cxn ang="0">
                  <a:pos x="1198" y="910"/>
                </a:cxn>
                <a:cxn ang="0">
                  <a:pos x="1148" y="984"/>
                </a:cxn>
                <a:cxn ang="0">
                  <a:pos x="1090" y="1052"/>
                </a:cxn>
                <a:cxn ang="0">
                  <a:pos x="1022" y="1110"/>
                </a:cxn>
                <a:cxn ang="0">
                  <a:pos x="948" y="1158"/>
                </a:cxn>
                <a:cxn ang="0">
                  <a:pos x="866" y="1194"/>
                </a:cxn>
                <a:cxn ang="0">
                  <a:pos x="776" y="1220"/>
                </a:cxn>
                <a:cxn ang="0">
                  <a:pos x="684" y="1230"/>
                </a:cxn>
                <a:cxn ang="0">
                  <a:pos x="620" y="1232"/>
                </a:cxn>
                <a:cxn ang="0">
                  <a:pos x="526" y="1220"/>
                </a:cxn>
                <a:cxn ang="0">
                  <a:pos x="434" y="1196"/>
                </a:cxn>
                <a:cxn ang="0">
                  <a:pos x="350" y="1162"/>
                </a:cxn>
                <a:cxn ang="0">
                  <a:pos x="270" y="1116"/>
                </a:cxn>
                <a:cxn ang="0">
                  <a:pos x="198" y="1060"/>
                </a:cxn>
                <a:cxn ang="0">
                  <a:pos x="134" y="994"/>
                </a:cxn>
                <a:cxn ang="0">
                  <a:pos x="82" y="922"/>
                </a:cxn>
                <a:cxn ang="0">
                  <a:pos x="42" y="842"/>
                </a:cxn>
                <a:cxn ang="0">
                  <a:pos x="14" y="756"/>
                </a:cxn>
                <a:cxn ang="0">
                  <a:pos x="0" y="664"/>
                </a:cxn>
                <a:cxn ang="0">
                  <a:pos x="0" y="600"/>
                </a:cxn>
                <a:cxn ang="0">
                  <a:pos x="14" y="506"/>
                </a:cxn>
                <a:cxn ang="0">
                  <a:pos x="42" y="418"/>
                </a:cxn>
                <a:cxn ang="0">
                  <a:pos x="82" y="334"/>
                </a:cxn>
                <a:cxn ang="0">
                  <a:pos x="134" y="258"/>
                </a:cxn>
                <a:cxn ang="0">
                  <a:pos x="198" y="188"/>
                </a:cxn>
                <a:cxn ang="0">
                  <a:pos x="270" y="128"/>
                </a:cxn>
                <a:cxn ang="0">
                  <a:pos x="350" y="78"/>
                </a:cxn>
                <a:cxn ang="0">
                  <a:pos x="434" y="40"/>
                </a:cxn>
                <a:cxn ang="0">
                  <a:pos x="526" y="12"/>
                </a:cxn>
                <a:cxn ang="0">
                  <a:pos x="620" y="0"/>
                </a:cxn>
                <a:cxn ang="0">
                  <a:pos x="684" y="0"/>
                </a:cxn>
                <a:cxn ang="0">
                  <a:pos x="776" y="12"/>
                </a:cxn>
                <a:cxn ang="0">
                  <a:pos x="866" y="38"/>
                </a:cxn>
                <a:cxn ang="0">
                  <a:pos x="948" y="74"/>
                </a:cxn>
                <a:cxn ang="0">
                  <a:pos x="1022" y="122"/>
                </a:cxn>
                <a:cxn ang="0">
                  <a:pos x="1090" y="180"/>
                </a:cxn>
                <a:cxn ang="0">
                  <a:pos x="1148" y="248"/>
                </a:cxn>
                <a:cxn ang="0">
                  <a:pos x="1198" y="322"/>
                </a:cxn>
                <a:cxn ang="0">
                  <a:pos x="1234" y="404"/>
                </a:cxn>
                <a:cxn ang="0">
                  <a:pos x="1260" y="492"/>
                </a:cxn>
                <a:cxn ang="0">
                  <a:pos x="1272" y="584"/>
                </a:cxn>
              </a:cxnLst>
              <a:rect l="0" t="0" r="r" b="b"/>
              <a:pathLst>
                <a:path w="1272" h="1232">
                  <a:moveTo>
                    <a:pt x="1272" y="616"/>
                  </a:moveTo>
                  <a:lnTo>
                    <a:pt x="1272" y="616"/>
                  </a:lnTo>
                  <a:lnTo>
                    <a:pt x="1272" y="648"/>
                  </a:lnTo>
                  <a:lnTo>
                    <a:pt x="1268" y="678"/>
                  </a:lnTo>
                  <a:lnTo>
                    <a:pt x="1264" y="710"/>
                  </a:lnTo>
                  <a:lnTo>
                    <a:pt x="1260" y="740"/>
                  </a:lnTo>
                  <a:lnTo>
                    <a:pt x="1252" y="770"/>
                  </a:lnTo>
                  <a:lnTo>
                    <a:pt x="1244" y="798"/>
                  </a:lnTo>
                  <a:lnTo>
                    <a:pt x="1234" y="828"/>
                  </a:lnTo>
                  <a:lnTo>
                    <a:pt x="1224" y="856"/>
                  </a:lnTo>
                  <a:lnTo>
                    <a:pt x="1210" y="882"/>
                  </a:lnTo>
                  <a:lnTo>
                    <a:pt x="1198" y="910"/>
                  </a:lnTo>
                  <a:lnTo>
                    <a:pt x="1182" y="936"/>
                  </a:lnTo>
                  <a:lnTo>
                    <a:pt x="1166" y="960"/>
                  </a:lnTo>
                  <a:lnTo>
                    <a:pt x="1148" y="984"/>
                  </a:lnTo>
                  <a:lnTo>
                    <a:pt x="1130" y="1008"/>
                  </a:lnTo>
                  <a:lnTo>
                    <a:pt x="1110" y="1030"/>
                  </a:lnTo>
                  <a:lnTo>
                    <a:pt x="1090" y="1052"/>
                  </a:lnTo>
                  <a:lnTo>
                    <a:pt x="1068" y="1072"/>
                  </a:lnTo>
                  <a:lnTo>
                    <a:pt x="1046" y="1092"/>
                  </a:lnTo>
                  <a:lnTo>
                    <a:pt x="1022" y="1110"/>
                  </a:lnTo>
                  <a:lnTo>
                    <a:pt x="998" y="1126"/>
                  </a:lnTo>
                  <a:lnTo>
                    <a:pt x="974" y="1142"/>
                  </a:lnTo>
                  <a:lnTo>
                    <a:pt x="948" y="1158"/>
                  </a:lnTo>
                  <a:lnTo>
                    <a:pt x="920" y="1172"/>
                  </a:lnTo>
                  <a:lnTo>
                    <a:pt x="894" y="1184"/>
                  </a:lnTo>
                  <a:lnTo>
                    <a:pt x="866" y="1194"/>
                  </a:lnTo>
                  <a:lnTo>
                    <a:pt x="836" y="1204"/>
                  </a:lnTo>
                  <a:lnTo>
                    <a:pt x="806" y="1212"/>
                  </a:lnTo>
                  <a:lnTo>
                    <a:pt x="776" y="1220"/>
                  </a:lnTo>
                  <a:lnTo>
                    <a:pt x="746" y="1224"/>
                  </a:lnTo>
                  <a:lnTo>
                    <a:pt x="716" y="1228"/>
                  </a:lnTo>
                  <a:lnTo>
                    <a:pt x="684" y="1230"/>
                  </a:lnTo>
                  <a:lnTo>
                    <a:pt x="652" y="1232"/>
                  </a:lnTo>
                  <a:lnTo>
                    <a:pt x="652" y="1232"/>
                  </a:lnTo>
                  <a:lnTo>
                    <a:pt x="620" y="1232"/>
                  </a:lnTo>
                  <a:lnTo>
                    <a:pt x="588" y="1228"/>
                  </a:lnTo>
                  <a:lnTo>
                    <a:pt x="556" y="1226"/>
                  </a:lnTo>
                  <a:lnTo>
                    <a:pt x="526" y="1220"/>
                  </a:lnTo>
                  <a:lnTo>
                    <a:pt x="494" y="1214"/>
                  </a:lnTo>
                  <a:lnTo>
                    <a:pt x="464" y="1206"/>
                  </a:lnTo>
                  <a:lnTo>
                    <a:pt x="434" y="1196"/>
                  </a:lnTo>
                  <a:lnTo>
                    <a:pt x="406" y="1186"/>
                  </a:lnTo>
                  <a:lnTo>
                    <a:pt x="378" y="1174"/>
                  </a:lnTo>
                  <a:lnTo>
                    <a:pt x="350" y="1162"/>
                  </a:lnTo>
                  <a:lnTo>
                    <a:pt x="322" y="1146"/>
                  </a:lnTo>
                  <a:lnTo>
                    <a:pt x="296" y="1132"/>
                  </a:lnTo>
                  <a:lnTo>
                    <a:pt x="270" y="1116"/>
                  </a:lnTo>
                  <a:lnTo>
                    <a:pt x="244" y="1098"/>
                  </a:lnTo>
                  <a:lnTo>
                    <a:pt x="220" y="1080"/>
                  </a:lnTo>
                  <a:lnTo>
                    <a:pt x="198" y="1060"/>
                  </a:lnTo>
                  <a:lnTo>
                    <a:pt x="176" y="1038"/>
                  </a:lnTo>
                  <a:lnTo>
                    <a:pt x="154" y="1018"/>
                  </a:lnTo>
                  <a:lnTo>
                    <a:pt x="134" y="994"/>
                  </a:lnTo>
                  <a:lnTo>
                    <a:pt x="116" y="972"/>
                  </a:lnTo>
                  <a:lnTo>
                    <a:pt x="98" y="946"/>
                  </a:lnTo>
                  <a:lnTo>
                    <a:pt x="82" y="922"/>
                  </a:lnTo>
                  <a:lnTo>
                    <a:pt x="68" y="896"/>
                  </a:lnTo>
                  <a:lnTo>
                    <a:pt x="54" y="870"/>
                  </a:lnTo>
                  <a:lnTo>
                    <a:pt x="42" y="842"/>
                  </a:lnTo>
                  <a:lnTo>
                    <a:pt x="30" y="814"/>
                  </a:lnTo>
                  <a:lnTo>
                    <a:pt x="22" y="784"/>
                  </a:lnTo>
                  <a:lnTo>
                    <a:pt x="14" y="756"/>
                  </a:lnTo>
                  <a:lnTo>
                    <a:pt x="8" y="726"/>
                  </a:lnTo>
                  <a:lnTo>
                    <a:pt x="4" y="694"/>
                  </a:lnTo>
                  <a:lnTo>
                    <a:pt x="0" y="664"/>
                  </a:lnTo>
                  <a:lnTo>
                    <a:pt x="0" y="632"/>
                  </a:lnTo>
                  <a:lnTo>
                    <a:pt x="0" y="632"/>
                  </a:lnTo>
                  <a:lnTo>
                    <a:pt x="0" y="600"/>
                  </a:lnTo>
                  <a:lnTo>
                    <a:pt x="4" y="568"/>
                  </a:lnTo>
                  <a:lnTo>
                    <a:pt x="8" y="538"/>
                  </a:lnTo>
                  <a:lnTo>
                    <a:pt x="14" y="506"/>
                  </a:lnTo>
                  <a:lnTo>
                    <a:pt x="22" y="476"/>
                  </a:lnTo>
                  <a:lnTo>
                    <a:pt x="30" y="448"/>
                  </a:lnTo>
                  <a:lnTo>
                    <a:pt x="42" y="418"/>
                  </a:lnTo>
                  <a:lnTo>
                    <a:pt x="54" y="390"/>
                  </a:lnTo>
                  <a:lnTo>
                    <a:pt x="68" y="362"/>
                  </a:lnTo>
                  <a:lnTo>
                    <a:pt x="82" y="334"/>
                  </a:lnTo>
                  <a:lnTo>
                    <a:pt x="98" y="308"/>
                  </a:lnTo>
                  <a:lnTo>
                    <a:pt x="116" y="282"/>
                  </a:lnTo>
                  <a:lnTo>
                    <a:pt x="134" y="258"/>
                  </a:lnTo>
                  <a:lnTo>
                    <a:pt x="154" y="234"/>
                  </a:lnTo>
                  <a:lnTo>
                    <a:pt x="176" y="210"/>
                  </a:lnTo>
                  <a:lnTo>
                    <a:pt x="198" y="188"/>
                  </a:lnTo>
                  <a:lnTo>
                    <a:pt x="220" y="168"/>
                  </a:lnTo>
                  <a:lnTo>
                    <a:pt x="244" y="146"/>
                  </a:lnTo>
                  <a:lnTo>
                    <a:pt x="270" y="128"/>
                  </a:lnTo>
                  <a:lnTo>
                    <a:pt x="296" y="110"/>
                  </a:lnTo>
                  <a:lnTo>
                    <a:pt x="322" y="94"/>
                  </a:lnTo>
                  <a:lnTo>
                    <a:pt x="350" y="78"/>
                  </a:lnTo>
                  <a:lnTo>
                    <a:pt x="378" y="64"/>
                  </a:lnTo>
                  <a:lnTo>
                    <a:pt x="406" y="50"/>
                  </a:lnTo>
                  <a:lnTo>
                    <a:pt x="434" y="40"/>
                  </a:lnTo>
                  <a:lnTo>
                    <a:pt x="464" y="28"/>
                  </a:lnTo>
                  <a:lnTo>
                    <a:pt x="494" y="20"/>
                  </a:lnTo>
                  <a:lnTo>
                    <a:pt x="526" y="12"/>
                  </a:lnTo>
                  <a:lnTo>
                    <a:pt x="556" y="8"/>
                  </a:lnTo>
                  <a:lnTo>
                    <a:pt x="588" y="4"/>
                  </a:lnTo>
                  <a:lnTo>
                    <a:pt x="620" y="0"/>
                  </a:lnTo>
                  <a:lnTo>
                    <a:pt x="652" y="0"/>
                  </a:lnTo>
                  <a:lnTo>
                    <a:pt x="652" y="0"/>
                  </a:lnTo>
                  <a:lnTo>
                    <a:pt x="684" y="0"/>
                  </a:lnTo>
                  <a:lnTo>
                    <a:pt x="716" y="2"/>
                  </a:lnTo>
                  <a:lnTo>
                    <a:pt x="746" y="6"/>
                  </a:lnTo>
                  <a:lnTo>
                    <a:pt x="776" y="12"/>
                  </a:lnTo>
                  <a:lnTo>
                    <a:pt x="806" y="20"/>
                  </a:lnTo>
                  <a:lnTo>
                    <a:pt x="836" y="28"/>
                  </a:lnTo>
                  <a:lnTo>
                    <a:pt x="866" y="38"/>
                  </a:lnTo>
                  <a:lnTo>
                    <a:pt x="894" y="48"/>
                  </a:lnTo>
                  <a:lnTo>
                    <a:pt x="920" y="60"/>
                  </a:lnTo>
                  <a:lnTo>
                    <a:pt x="948" y="74"/>
                  </a:lnTo>
                  <a:lnTo>
                    <a:pt x="974" y="88"/>
                  </a:lnTo>
                  <a:lnTo>
                    <a:pt x="998" y="104"/>
                  </a:lnTo>
                  <a:lnTo>
                    <a:pt x="1022" y="122"/>
                  </a:lnTo>
                  <a:lnTo>
                    <a:pt x="1046" y="140"/>
                  </a:lnTo>
                  <a:lnTo>
                    <a:pt x="1068" y="160"/>
                  </a:lnTo>
                  <a:lnTo>
                    <a:pt x="1090" y="180"/>
                  </a:lnTo>
                  <a:lnTo>
                    <a:pt x="1110" y="202"/>
                  </a:lnTo>
                  <a:lnTo>
                    <a:pt x="1130" y="224"/>
                  </a:lnTo>
                  <a:lnTo>
                    <a:pt x="1148" y="248"/>
                  </a:lnTo>
                  <a:lnTo>
                    <a:pt x="1166" y="272"/>
                  </a:lnTo>
                  <a:lnTo>
                    <a:pt x="1182" y="296"/>
                  </a:lnTo>
                  <a:lnTo>
                    <a:pt x="1198" y="322"/>
                  </a:lnTo>
                  <a:lnTo>
                    <a:pt x="1210" y="348"/>
                  </a:lnTo>
                  <a:lnTo>
                    <a:pt x="1224" y="376"/>
                  </a:lnTo>
                  <a:lnTo>
                    <a:pt x="1234" y="404"/>
                  </a:lnTo>
                  <a:lnTo>
                    <a:pt x="1244" y="432"/>
                  </a:lnTo>
                  <a:lnTo>
                    <a:pt x="1252" y="462"/>
                  </a:lnTo>
                  <a:lnTo>
                    <a:pt x="1260" y="492"/>
                  </a:lnTo>
                  <a:lnTo>
                    <a:pt x="1264" y="522"/>
                  </a:lnTo>
                  <a:lnTo>
                    <a:pt x="1268" y="552"/>
                  </a:lnTo>
                  <a:lnTo>
                    <a:pt x="1272" y="584"/>
                  </a:lnTo>
                  <a:lnTo>
                    <a:pt x="1272" y="616"/>
                  </a:lnTo>
                  <a:lnTo>
                    <a:pt x="1272" y="616"/>
                  </a:lnTo>
                  <a:close/>
                </a:path>
              </a:pathLst>
            </a:custGeom>
            <a:solidFill>
              <a:srgbClr val="C7ABDD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71" name="Freeform 399"/>
            <p:cNvSpPr>
              <a:spLocks/>
            </p:cNvSpPr>
            <p:nvPr userDrawn="1"/>
          </p:nvSpPr>
          <p:spPr bwMode="auto">
            <a:xfrm>
              <a:off x="2350" y="1636"/>
              <a:ext cx="1084" cy="1064"/>
            </a:xfrm>
            <a:custGeom>
              <a:avLst/>
              <a:gdLst/>
              <a:ahLst/>
              <a:cxnLst>
                <a:cxn ang="0">
                  <a:pos x="1084" y="558"/>
                </a:cxn>
                <a:cxn ang="0">
                  <a:pos x="1074" y="638"/>
                </a:cxn>
                <a:cxn ang="0">
                  <a:pos x="1052" y="712"/>
                </a:cxn>
                <a:cxn ang="0">
                  <a:pos x="1018" y="782"/>
                </a:cxn>
                <a:cxn ang="0">
                  <a:pos x="976" y="848"/>
                </a:cxn>
                <a:cxn ang="0">
                  <a:pos x="926" y="906"/>
                </a:cxn>
                <a:cxn ang="0">
                  <a:pos x="868" y="956"/>
                </a:cxn>
                <a:cxn ang="0">
                  <a:pos x="802" y="998"/>
                </a:cxn>
                <a:cxn ang="0">
                  <a:pos x="730" y="1030"/>
                </a:cxn>
                <a:cxn ang="0">
                  <a:pos x="652" y="1052"/>
                </a:cxn>
                <a:cxn ang="0">
                  <a:pos x="570" y="1064"/>
                </a:cxn>
                <a:cxn ang="0">
                  <a:pos x="514" y="1064"/>
                </a:cxn>
                <a:cxn ang="0">
                  <a:pos x="434" y="1052"/>
                </a:cxn>
                <a:cxn ang="0">
                  <a:pos x="356" y="1032"/>
                </a:cxn>
                <a:cxn ang="0">
                  <a:pos x="284" y="1000"/>
                </a:cxn>
                <a:cxn ang="0">
                  <a:pos x="218" y="958"/>
                </a:cxn>
                <a:cxn ang="0">
                  <a:pos x="160" y="908"/>
                </a:cxn>
                <a:cxn ang="0">
                  <a:pos x="108" y="850"/>
                </a:cxn>
                <a:cxn ang="0">
                  <a:pos x="66" y="786"/>
                </a:cxn>
                <a:cxn ang="0">
                  <a:pos x="34" y="714"/>
                </a:cxn>
                <a:cxn ang="0">
                  <a:pos x="12" y="640"/>
                </a:cxn>
                <a:cxn ang="0">
                  <a:pos x="2" y="560"/>
                </a:cxn>
                <a:cxn ang="0">
                  <a:pos x="2" y="504"/>
                </a:cxn>
                <a:cxn ang="0">
                  <a:pos x="12" y="424"/>
                </a:cxn>
                <a:cxn ang="0">
                  <a:pos x="34" y="348"/>
                </a:cxn>
                <a:cxn ang="0">
                  <a:pos x="66" y="278"/>
                </a:cxn>
                <a:cxn ang="0">
                  <a:pos x="108" y="214"/>
                </a:cxn>
                <a:cxn ang="0">
                  <a:pos x="160" y="156"/>
                </a:cxn>
                <a:cxn ang="0">
                  <a:pos x="218" y="106"/>
                </a:cxn>
                <a:cxn ang="0">
                  <a:pos x="284" y="64"/>
                </a:cxn>
                <a:cxn ang="0">
                  <a:pos x="356" y="32"/>
                </a:cxn>
                <a:cxn ang="0">
                  <a:pos x="434" y="10"/>
                </a:cxn>
                <a:cxn ang="0">
                  <a:pos x="514" y="0"/>
                </a:cxn>
                <a:cxn ang="0">
                  <a:pos x="570" y="0"/>
                </a:cxn>
                <a:cxn ang="0">
                  <a:pos x="652" y="10"/>
                </a:cxn>
                <a:cxn ang="0">
                  <a:pos x="728" y="32"/>
                </a:cxn>
                <a:cxn ang="0">
                  <a:pos x="800" y="64"/>
                </a:cxn>
                <a:cxn ang="0">
                  <a:pos x="866" y="106"/>
                </a:cxn>
                <a:cxn ang="0">
                  <a:pos x="926" y="156"/>
                </a:cxn>
                <a:cxn ang="0">
                  <a:pos x="976" y="214"/>
                </a:cxn>
                <a:cxn ang="0">
                  <a:pos x="1018" y="278"/>
                </a:cxn>
                <a:cxn ang="0">
                  <a:pos x="1052" y="348"/>
                </a:cxn>
                <a:cxn ang="0">
                  <a:pos x="1074" y="424"/>
                </a:cxn>
                <a:cxn ang="0">
                  <a:pos x="1084" y="504"/>
                </a:cxn>
              </a:cxnLst>
              <a:rect l="0" t="0" r="r" b="b"/>
              <a:pathLst>
                <a:path w="1084" h="1064">
                  <a:moveTo>
                    <a:pt x="1084" y="532"/>
                  </a:moveTo>
                  <a:lnTo>
                    <a:pt x="1084" y="532"/>
                  </a:lnTo>
                  <a:lnTo>
                    <a:pt x="1084" y="558"/>
                  </a:lnTo>
                  <a:lnTo>
                    <a:pt x="1082" y="586"/>
                  </a:lnTo>
                  <a:lnTo>
                    <a:pt x="1078" y="612"/>
                  </a:lnTo>
                  <a:lnTo>
                    <a:pt x="1074" y="638"/>
                  </a:lnTo>
                  <a:lnTo>
                    <a:pt x="1068" y="662"/>
                  </a:lnTo>
                  <a:lnTo>
                    <a:pt x="1060" y="688"/>
                  </a:lnTo>
                  <a:lnTo>
                    <a:pt x="1052" y="712"/>
                  </a:lnTo>
                  <a:lnTo>
                    <a:pt x="1042" y="736"/>
                  </a:lnTo>
                  <a:lnTo>
                    <a:pt x="1030" y="760"/>
                  </a:lnTo>
                  <a:lnTo>
                    <a:pt x="1018" y="782"/>
                  </a:lnTo>
                  <a:lnTo>
                    <a:pt x="1006" y="804"/>
                  </a:lnTo>
                  <a:lnTo>
                    <a:pt x="992" y="826"/>
                  </a:lnTo>
                  <a:lnTo>
                    <a:pt x="976" y="848"/>
                  </a:lnTo>
                  <a:lnTo>
                    <a:pt x="960" y="868"/>
                  </a:lnTo>
                  <a:lnTo>
                    <a:pt x="944" y="886"/>
                  </a:lnTo>
                  <a:lnTo>
                    <a:pt x="926" y="906"/>
                  </a:lnTo>
                  <a:lnTo>
                    <a:pt x="908" y="924"/>
                  </a:lnTo>
                  <a:lnTo>
                    <a:pt x="888" y="940"/>
                  </a:lnTo>
                  <a:lnTo>
                    <a:pt x="868" y="956"/>
                  </a:lnTo>
                  <a:lnTo>
                    <a:pt x="846" y="972"/>
                  </a:lnTo>
                  <a:lnTo>
                    <a:pt x="824" y="986"/>
                  </a:lnTo>
                  <a:lnTo>
                    <a:pt x="802" y="998"/>
                  </a:lnTo>
                  <a:lnTo>
                    <a:pt x="778" y="1010"/>
                  </a:lnTo>
                  <a:lnTo>
                    <a:pt x="754" y="1022"/>
                  </a:lnTo>
                  <a:lnTo>
                    <a:pt x="730" y="1030"/>
                  </a:lnTo>
                  <a:lnTo>
                    <a:pt x="704" y="1040"/>
                  </a:lnTo>
                  <a:lnTo>
                    <a:pt x="678" y="1046"/>
                  </a:lnTo>
                  <a:lnTo>
                    <a:pt x="652" y="1052"/>
                  </a:lnTo>
                  <a:lnTo>
                    <a:pt x="626" y="1058"/>
                  </a:lnTo>
                  <a:lnTo>
                    <a:pt x="598" y="1060"/>
                  </a:lnTo>
                  <a:lnTo>
                    <a:pt x="570" y="1064"/>
                  </a:lnTo>
                  <a:lnTo>
                    <a:pt x="542" y="1064"/>
                  </a:lnTo>
                  <a:lnTo>
                    <a:pt x="542" y="1064"/>
                  </a:lnTo>
                  <a:lnTo>
                    <a:pt x="514" y="1064"/>
                  </a:lnTo>
                  <a:lnTo>
                    <a:pt x="488" y="1062"/>
                  </a:lnTo>
                  <a:lnTo>
                    <a:pt x="460" y="1058"/>
                  </a:lnTo>
                  <a:lnTo>
                    <a:pt x="434" y="1052"/>
                  </a:lnTo>
                  <a:lnTo>
                    <a:pt x="408" y="1048"/>
                  </a:lnTo>
                  <a:lnTo>
                    <a:pt x="382" y="1040"/>
                  </a:lnTo>
                  <a:lnTo>
                    <a:pt x="356" y="1032"/>
                  </a:lnTo>
                  <a:lnTo>
                    <a:pt x="332" y="1022"/>
                  </a:lnTo>
                  <a:lnTo>
                    <a:pt x="308" y="1012"/>
                  </a:lnTo>
                  <a:lnTo>
                    <a:pt x="284" y="1000"/>
                  </a:lnTo>
                  <a:lnTo>
                    <a:pt x="262" y="986"/>
                  </a:lnTo>
                  <a:lnTo>
                    <a:pt x="240" y="972"/>
                  </a:lnTo>
                  <a:lnTo>
                    <a:pt x="218" y="958"/>
                  </a:lnTo>
                  <a:lnTo>
                    <a:pt x="198" y="942"/>
                  </a:lnTo>
                  <a:lnTo>
                    <a:pt x="178" y="926"/>
                  </a:lnTo>
                  <a:lnTo>
                    <a:pt x="160" y="908"/>
                  </a:lnTo>
                  <a:lnTo>
                    <a:pt x="142" y="890"/>
                  </a:lnTo>
                  <a:lnTo>
                    <a:pt x="124" y="870"/>
                  </a:lnTo>
                  <a:lnTo>
                    <a:pt x="108" y="850"/>
                  </a:lnTo>
                  <a:lnTo>
                    <a:pt x="94" y="830"/>
                  </a:lnTo>
                  <a:lnTo>
                    <a:pt x="80" y="808"/>
                  </a:lnTo>
                  <a:lnTo>
                    <a:pt x="66" y="786"/>
                  </a:lnTo>
                  <a:lnTo>
                    <a:pt x="54" y="762"/>
                  </a:lnTo>
                  <a:lnTo>
                    <a:pt x="44" y="738"/>
                  </a:lnTo>
                  <a:lnTo>
                    <a:pt x="34" y="714"/>
                  </a:lnTo>
                  <a:lnTo>
                    <a:pt x="26" y="690"/>
                  </a:lnTo>
                  <a:lnTo>
                    <a:pt x="18" y="664"/>
                  </a:lnTo>
                  <a:lnTo>
                    <a:pt x="12" y="640"/>
                  </a:lnTo>
                  <a:lnTo>
                    <a:pt x="8" y="612"/>
                  </a:lnTo>
                  <a:lnTo>
                    <a:pt x="4" y="586"/>
                  </a:lnTo>
                  <a:lnTo>
                    <a:pt x="2" y="560"/>
                  </a:lnTo>
                  <a:lnTo>
                    <a:pt x="0" y="532"/>
                  </a:lnTo>
                  <a:lnTo>
                    <a:pt x="0" y="532"/>
                  </a:lnTo>
                  <a:lnTo>
                    <a:pt x="2" y="504"/>
                  </a:lnTo>
                  <a:lnTo>
                    <a:pt x="4" y="478"/>
                  </a:lnTo>
                  <a:lnTo>
                    <a:pt x="8" y="450"/>
                  </a:lnTo>
                  <a:lnTo>
                    <a:pt x="12" y="424"/>
                  </a:lnTo>
                  <a:lnTo>
                    <a:pt x="18" y="398"/>
                  </a:lnTo>
                  <a:lnTo>
                    <a:pt x="26" y="374"/>
                  </a:lnTo>
                  <a:lnTo>
                    <a:pt x="34" y="348"/>
                  </a:lnTo>
                  <a:lnTo>
                    <a:pt x="44" y="324"/>
                  </a:lnTo>
                  <a:lnTo>
                    <a:pt x="54" y="302"/>
                  </a:lnTo>
                  <a:lnTo>
                    <a:pt x="66" y="278"/>
                  </a:lnTo>
                  <a:lnTo>
                    <a:pt x="80" y="256"/>
                  </a:lnTo>
                  <a:lnTo>
                    <a:pt x="94" y="234"/>
                  </a:lnTo>
                  <a:lnTo>
                    <a:pt x="108" y="214"/>
                  </a:lnTo>
                  <a:lnTo>
                    <a:pt x="124" y="194"/>
                  </a:lnTo>
                  <a:lnTo>
                    <a:pt x="142" y="174"/>
                  </a:lnTo>
                  <a:lnTo>
                    <a:pt x="160" y="156"/>
                  </a:lnTo>
                  <a:lnTo>
                    <a:pt x="178" y="138"/>
                  </a:lnTo>
                  <a:lnTo>
                    <a:pt x="198" y="122"/>
                  </a:lnTo>
                  <a:lnTo>
                    <a:pt x="218" y="106"/>
                  </a:lnTo>
                  <a:lnTo>
                    <a:pt x="240" y="90"/>
                  </a:lnTo>
                  <a:lnTo>
                    <a:pt x="262" y="76"/>
                  </a:lnTo>
                  <a:lnTo>
                    <a:pt x="284" y="64"/>
                  </a:lnTo>
                  <a:lnTo>
                    <a:pt x="308" y="52"/>
                  </a:lnTo>
                  <a:lnTo>
                    <a:pt x="332" y="42"/>
                  </a:lnTo>
                  <a:lnTo>
                    <a:pt x="356" y="32"/>
                  </a:lnTo>
                  <a:lnTo>
                    <a:pt x="382" y="24"/>
                  </a:lnTo>
                  <a:lnTo>
                    <a:pt x="408" y="16"/>
                  </a:lnTo>
                  <a:lnTo>
                    <a:pt x="434" y="10"/>
                  </a:lnTo>
                  <a:lnTo>
                    <a:pt x="460" y="6"/>
                  </a:lnTo>
                  <a:lnTo>
                    <a:pt x="488" y="2"/>
                  </a:lnTo>
                  <a:lnTo>
                    <a:pt x="514" y="0"/>
                  </a:lnTo>
                  <a:lnTo>
                    <a:pt x="542" y="0"/>
                  </a:lnTo>
                  <a:lnTo>
                    <a:pt x="542" y="0"/>
                  </a:lnTo>
                  <a:lnTo>
                    <a:pt x="570" y="0"/>
                  </a:lnTo>
                  <a:lnTo>
                    <a:pt x="598" y="2"/>
                  </a:lnTo>
                  <a:lnTo>
                    <a:pt x="624" y="6"/>
                  </a:lnTo>
                  <a:lnTo>
                    <a:pt x="652" y="10"/>
                  </a:lnTo>
                  <a:lnTo>
                    <a:pt x="678" y="16"/>
                  </a:lnTo>
                  <a:lnTo>
                    <a:pt x="704" y="24"/>
                  </a:lnTo>
                  <a:lnTo>
                    <a:pt x="728" y="32"/>
                  </a:lnTo>
                  <a:lnTo>
                    <a:pt x="754" y="42"/>
                  </a:lnTo>
                  <a:lnTo>
                    <a:pt x="778" y="52"/>
                  </a:lnTo>
                  <a:lnTo>
                    <a:pt x="800" y="64"/>
                  </a:lnTo>
                  <a:lnTo>
                    <a:pt x="824" y="76"/>
                  </a:lnTo>
                  <a:lnTo>
                    <a:pt x="846" y="90"/>
                  </a:lnTo>
                  <a:lnTo>
                    <a:pt x="866" y="106"/>
                  </a:lnTo>
                  <a:lnTo>
                    <a:pt x="886" y="122"/>
                  </a:lnTo>
                  <a:lnTo>
                    <a:pt x="906" y="138"/>
                  </a:lnTo>
                  <a:lnTo>
                    <a:pt x="926" y="156"/>
                  </a:lnTo>
                  <a:lnTo>
                    <a:pt x="944" y="174"/>
                  </a:lnTo>
                  <a:lnTo>
                    <a:pt x="960" y="194"/>
                  </a:lnTo>
                  <a:lnTo>
                    <a:pt x="976" y="214"/>
                  </a:lnTo>
                  <a:lnTo>
                    <a:pt x="992" y="234"/>
                  </a:lnTo>
                  <a:lnTo>
                    <a:pt x="1006" y="256"/>
                  </a:lnTo>
                  <a:lnTo>
                    <a:pt x="1018" y="278"/>
                  </a:lnTo>
                  <a:lnTo>
                    <a:pt x="1030" y="302"/>
                  </a:lnTo>
                  <a:lnTo>
                    <a:pt x="1042" y="324"/>
                  </a:lnTo>
                  <a:lnTo>
                    <a:pt x="1052" y="348"/>
                  </a:lnTo>
                  <a:lnTo>
                    <a:pt x="1060" y="374"/>
                  </a:lnTo>
                  <a:lnTo>
                    <a:pt x="1066" y="398"/>
                  </a:lnTo>
                  <a:lnTo>
                    <a:pt x="1074" y="424"/>
                  </a:lnTo>
                  <a:lnTo>
                    <a:pt x="1078" y="450"/>
                  </a:lnTo>
                  <a:lnTo>
                    <a:pt x="1082" y="478"/>
                  </a:lnTo>
                  <a:lnTo>
                    <a:pt x="1084" y="504"/>
                  </a:lnTo>
                  <a:lnTo>
                    <a:pt x="1084" y="532"/>
                  </a:lnTo>
                  <a:lnTo>
                    <a:pt x="1084" y="532"/>
                  </a:lnTo>
                  <a:close/>
                </a:path>
              </a:pathLst>
            </a:custGeom>
            <a:solidFill>
              <a:srgbClr val="F6F4F9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72" name="Freeform 400"/>
            <p:cNvSpPr>
              <a:spLocks/>
            </p:cNvSpPr>
            <p:nvPr userDrawn="1"/>
          </p:nvSpPr>
          <p:spPr bwMode="auto">
            <a:xfrm>
              <a:off x="2346" y="1660"/>
              <a:ext cx="1072" cy="1020"/>
            </a:xfrm>
            <a:custGeom>
              <a:avLst/>
              <a:gdLst/>
              <a:ahLst/>
              <a:cxnLst>
                <a:cxn ang="0">
                  <a:pos x="572" y="10"/>
                </a:cxn>
                <a:cxn ang="0">
                  <a:pos x="590" y="60"/>
                </a:cxn>
                <a:cxn ang="0">
                  <a:pos x="622" y="98"/>
                </a:cxn>
                <a:cxn ang="0">
                  <a:pos x="680" y="126"/>
                </a:cxn>
                <a:cxn ang="0">
                  <a:pos x="766" y="136"/>
                </a:cxn>
                <a:cxn ang="0">
                  <a:pos x="918" y="130"/>
                </a:cxn>
                <a:cxn ang="0">
                  <a:pos x="930" y="132"/>
                </a:cxn>
                <a:cxn ang="0">
                  <a:pos x="942" y="212"/>
                </a:cxn>
                <a:cxn ang="0">
                  <a:pos x="938" y="314"/>
                </a:cxn>
                <a:cxn ang="0">
                  <a:pos x="918" y="384"/>
                </a:cxn>
                <a:cxn ang="0">
                  <a:pos x="932" y="418"/>
                </a:cxn>
                <a:cxn ang="0">
                  <a:pos x="968" y="458"/>
                </a:cxn>
                <a:cxn ang="0">
                  <a:pos x="1010" y="484"/>
                </a:cxn>
                <a:cxn ang="0">
                  <a:pos x="1072" y="500"/>
                </a:cxn>
                <a:cxn ang="0">
                  <a:pos x="1058" y="550"/>
                </a:cxn>
                <a:cxn ang="0">
                  <a:pos x="998" y="572"/>
                </a:cxn>
                <a:cxn ang="0">
                  <a:pos x="944" y="614"/>
                </a:cxn>
                <a:cxn ang="0">
                  <a:pos x="918" y="648"/>
                </a:cxn>
                <a:cxn ang="0">
                  <a:pos x="936" y="734"/>
                </a:cxn>
                <a:cxn ang="0">
                  <a:pos x="934" y="832"/>
                </a:cxn>
                <a:cxn ang="0">
                  <a:pos x="894" y="878"/>
                </a:cxn>
                <a:cxn ang="0">
                  <a:pos x="808" y="892"/>
                </a:cxn>
                <a:cxn ang="0">
                  <a:pos x="736" y="888"/>
                </a:cxn>
                <a:cxn ang="0">
                  <a:pos x="700" y="876"/>
                </a:cxn>
                <a:cxn ang="0">
                  <a:pos x="642" y="894"/>
                </a:cxn>
                <a:cxn ang="0">
                  <a:pos x="598" y="924"/>
                </a:cxn>
                <a:cxn ang="0">
                  <a:pos x="574" y="954"/>
                </a:cxn>
                <a:cxn ang="0">
                  <a:pos x="554" y="1016"/>
                </a:cxn>
                <a:cxn ang="0">
                  <a:pos x="504" y="1020"/>
                </a:cxn>
                <a:cxn ang="0">
                  <a:pos x="496" y="966"/>
                </a:cxn>
                <a:cxn ang="0">
                  <a:pos x="476" y="932"/>
                </a:cxn>
                <a:cxn ang="0">
                  <a:pos x="438" y="902"/>
                </a:cxn>
                <a:cxn ang="0">
                  <a:pos x="402" y="888"/>
                </a:cxn>
                <a:cxn ang="0">
                  <a:pos x="326" y="900"/>
                </a:cxn>
                <a:cxn ang="0">
                  <a:pos x="234" y="900"/>
                </a:cxn>
                <a:cxn ang="0">
                  <a:pos x="210" y="892"/>
                </a:cxn>
                <a:cxn ang="0">
                  <a:pos x="152" y="846"/>
                </a:cxn>
                <a:cxn ang="0">
                  <a:pos x="148" y="748"/>
                </a:cxn>
                <a:cxn ang="0">
                  <a:pos x="156" y="696"/>
                </a:cxn>
                <a:cxn ang="0">
                  <a:pos x="162" y="656"/>
                </a:cxn>
                <a:cxn ang="0">
                  <a:pos x="160" y="660"/>
                </a:cxn>
                <a:cxn ang="0">
                  <a:pos x="136" y="614"/>
                </a:cxn>
                <a:cxn ang="0">
                  <a:pos x="72" y="548"/>
                </a:cxn>
                <a:cxn ang="0">
                  <a:pos x="40" y="528"/>
                </a:cxn>
                <a:cxn ang="0">
                  <a:pos x="20" y="520"/>
                </a:cxn>
                <a:cxn ang="0">
                  <a:pos x="10" y="488"/>
                </a:cxn>
                <a:cxn ang="0">
                  <a:pos x="90" y="474"/>
                </a:cxn>
                <a:cxn ang="0">
                  <a:pos x="124" y="458"/>
                </a:cxn>
                <a:cxn ang="0">
                  <a:pos x="154" y="422"/>
                </a:cxn>
                <a:cxn ang="0">
                  <a:pos x="164" y="392"/>
                </a:cxn>
                <a:cxn ang="0">
                  <a:pos x="156" y="290"/>
                </a:cxn>
                <a:cxn ang="0">
                  <a:pos x="158" y="174"/>
                </a:cxn>
                <a:cxn ang="0">
                  <a:pos x="176" y="128"/>
                </a:cxn>
                <a:cxn ang="0">
                  <a:pos x="232" y="122"/>
                </a:cxn>
                <a:cxn ang="0">
                  <a:pos x="312" y="124"/>
                </a:cxn>
                <a:cxn ang="0">
                  <a:pos x="362" y="132"/>
                </a:cxn>
                <a:cxn ang="0">
                  <a:pos x="414" y="134"/>
                </a:cxn>
                <a:cxn ang="0">
                  <a:pos x="440" y="128"/>
                </a:cxn>
                <a:cxn ang="0">
                  <a:pos x="482" y="106"/>
                </a:cxn>
                <a:cxn ang="0">
                  <a:pos x="514" y="68"/>
                </a:cxn>
                <a:cxn ang="0">
                  <a:pos x="530" y="20"/>
                </a:cxn>
              </a:cxnLst>
              <a:rect l="0" t="0" r="r" b="b"/>
              <a:pathLst>
                <a:path w="1072" h="1020">
                  <a:moveTo>
                    <a:pt x="572" y="4"/>
                  </a:moveTo>
                  <a:lnTo>
                    <a:pt x="572" y="4"/>
                  </a:lnTo>
                  <a:lnTo>
                    <a:pt x="572" y="10"/>
                  </a:lnTo>
                  <a:lnTo>
                    <a:pt x="576" y="26"/>
                  </a:lnTo>
                  <a:lnTo>
                    <a:pt x="584" y="48"/>
                  </a:lnTo>
                  <a:lnTo>
                    <a:pt x="590" y="60"/>
                  </a:lnTo>
                  <a:lnTo>
                    <a:pt x="600" y="72"/>
                  </a:lnTo>
                  <a:lnTo>
                    <a:pt x="610" y="86"/>
                  </a:lnTo>
                  <a:lnTo>
                    <a:pt x="622" y="98"/>
                  </a:lnTo>
                  <a:lnTo>
                    <a:pt x="638" y="108"/>
                  </a:lnTo>
                  <a:lnTo>
                    <a:pt x="658" y="118"/>
                  </a:lnTo>
                  <a:lnTo>
                    <a:pt x="680" y="126"/>
                  </a:lnTo>
                  <a:lnTo>
                    <a:pt x="704" y="132"/>
                  </a:lnTo>
                  <a:lnTo>
                    <a:pt x="734" y="136"/>
                  </a:lnTo>
                  <a:lnTo>
                    <a:pt x="766" y="136"/>
                  </a:lnTo>
                  <a:lnTo>
                    <a:pt x="766" y="136"/>
                  </a:lnTo>
                  <a:lnTo>
                    <a:pt x="870" y="132"/>
                  </a:lnTo>
                  <a:lnTo>
                    <a:pt x="918" y="130"/>
                  </a:lnTo>
                  <a:lnTo>
                    <a:pt x="930" y="132"/>
                  </a:lnTo>
                  <a:lnTo>
                    <a:pt x="930" y="132"/>
                  </a:lnTo>
                  <a:lnTo>
                    <a:pt x="930" y="132"/>
                  </a:lnTo>
                  <a:lnTo>
                    <a:pt x="934" y="154"/>
                  </a:lnTo>
                  <a:lnTo>
                    <a:pt x="940" y="178"/>
                  </a:lnTo>
                  <a:lnTo>
                    <a:pt x="942" y="212"/>
                  </a:lnTo>
                  <a:lnTo>
                    <a:pt x="944" y="250"/>
                  </a:lnTo>
                  <a:lnTo>
                    <a:pt x="940" y="292"/>
                  </a:lnTo>
                  <a:lnTo>
                    <a:pt x="938" y="314"/>
                  </a:lnTo>
                  <a:lnTo>
                    <a:pt x="932" y="338"/>
                  </a:lnTo>
                  <a:lnTo>
                    <a:pt x="926" y="360"/>
                  </a:lnTo>
                  <a:lnTo>
                    <a:pt x="918" y="384"/>
                  </a:lnTo>
                  <a:lnTo>
                    <a:pt x="918" y="384"/>
                  </a:lnTo>
                  <a:lnTo>
                    <a:pt x="924" y="400"/>
                  </a:lnTo>
                  <a:lnTo>
                    <a:pt x="932" y="418"/>
                  </a:lnTo>
                  <a:lnTo>
                    <a:pt x="948" y="438"/>
                  </a:lnTo>
                  <a:lnTo>
                    <a:pt x="956" y="448"/>
                  </a:lnTo>
                  <a:lnTo>
                    <a:pt x="968" y="458"/>
                  </a:lnTo>
                  <a:lnTo>
                    <a:pt x="980" y="468"/>
                  </a:lnTo>
                  <a:lnTo>
                    <a:pt x="994" y="476"/>
                  </a:lnTo>
                  <a:lnTo>
                    <a:pt x="1010" y="484"/>
                  </a:lnTo>
                  <a:lnTo>
                    <a:pt x="1030" y="492"/>
                  </a:lnTo>
                  <a:lnTo>
                    <a:pt x="1050" y="496"/>
                  </a:lnTo>
                  <a:lnTo>
                    <a:pt x="1072" y="500"/>
                  </a:lnTo>
                  <a:lnTo>
                    <a:pt x="1072" y="548"/>
                  </a:lnTo>
                  <a:lnTo>
                    <a:pt x="1072" y="548"/>
                  </a:lnTo>
                  <a:lnTo>
                    <a:pt x="1058" y="550"/>
                  </a:lnTo>
                  <a:lnTo>
                    <a:pt x="1042" y="554"/>
                  </a:lnTo>
                  <a:lnTo>
                    <a:pt x="1022" y="560"/>
                  </a:lnTo>
                  <a:lnTo>
                    <a:pt x="998" y="572"/>
                  </a:lnTo>
                  <a:lnTo>
                    <a:pt x="972" y="590"/>
                  </a:lnTo>
                  <a:lnTo>
                    <a:pt x="958" y="602"/>
                  </a:lnTo>
                  <a:lnTo>
                    <a:pt x="944" y="614"/>
                  </a:lnTo>
                  <a:lnTo>
                    <a:pt x="930" y="630"/>
                  </a:lnTo>
                  <a:lnTo>
                    <a:pt x="918" y="648"/>
                  </a:lnTo>
                  <a:lnTo>
                    <a:pt x="918" y="648"/>
                  </a:lnTo>
                  <a:lnTo>
                    <a:pt x="922" y="664"/>
                  </a:lnTo>
                  <a:lnTo>
                    <a:pt x="932" y="706"/>
                  </a:lnTo>
                  <a:lnTo>
                    <a:pt x="936" y="734"/>
                  </a:lnTo>
                  <a:lnTo>
                    <a:pt x="938" y="766"/>
                  </a:lnTo>
                  <a:lnTo>
                    <a:pt x="938" y="798"/>
                  </a:lnTo>
                  <a:lnTo>
                    <a:pt x="934" y="832"/>
                  </a:lnTo>
                  <a:lnTo>
                    <a:pt x="914" y="872"/>
                  </a:lnTo>
                  <a:lnTo>
                    <a:pt x="914" y="872"/>
                  </a:lnTo>
                  <a:lnTo>
                    <a:pt x="894" y="878"/>
                  </a:lnTo>
                  <a:lnTo>
                    <a:pt x="870" y="884"/>
                  </a:lnTo>
                  <a:lnTo>
                    <a:pt x="842" y="888"/>
                  </a:lnTo>
                  <a:lnTo>
                    <a:pt x="808" y="892"/>
                  </a:lnTo>
                  <a:lnTo>
                    <a:pt x="772" y="892"/>
                  </a:lnTo>
                  <a:lnTo>
                    <a:pt x="754" y="890"/>
                  </a:lnTo>
                  <a:lnTo>
                    <a:pt x="736" y="888"/>
                  </a:lnTo>
                  <a:lnTo>
                    <a:pt x="718" y="882"/>
                  </a:lnTo>
                  <a:lnTo>
                    <a:pt x="700" y="876"/>
                  </a:lnTo>
                  <a:lnTo>
                    <a:pt x="700" y="876"/>
                  </a:lnTo>
                  <a:lnTo>
                    <a:pt x="682" y="880"/>
                  </a:lnTo>
                  <a:lnTo>
                    <a:pt x="664" y="886"/>
                  </a:lnTo>
                  <a:lnTo>
                    <a:pt x="642" y="894"/>
                  </a:lnTo>
                  <a:lnTo>
                    <a:pt x="618" y="908"/>
                  </a:lnTo>
                  <a:lnTo>
                    <a:pt x="608" y="914"/>
                  </a:lnTo>
                  <a:lnTo>
                    <a:pt x="598" y="924"/>
                  </a:lnTo>
                  <a:lnTo>
                    <a:pt x="588" y="932"/>
                  </a:lnTo>
                  <a:lnTo>
                    <a:pt x="580" y="944"/>
                  </a:lnTo>
                  <a:lnTo>
                    <a:pt x="574" y="954"/>
                  </a:lnTo>
                  <a:lnTo>
                    <a:pt x="568" y="968"/>
                  </a:lnTo>
                  <a:lnTo>
                    <a:pt x="568" y="968"/>
                  </a:lnTo>
                  <a:lnTo>
                    <a:pt x="554" y="1016"/>
                  </a:lnTo>
                  <a:lnTo>
                    <a:pt x="556" y="1012"/>
                  </a:lnTo>
                  <a:lnTo>
                    <a:pt x="504" y="1020"/>
                  </a:lnTo>
                  <a:lnTo>
                    <a:pt x="504" y="1020"/>
                  </a:lnTo>
                  <a:lnTo>
                    <a:pt x="504" y="1004"/>
                  </a:lnTo>
                  <a:lnTo>
                    <a:pt x="502" y="986"/>
                  </a:lnTo>
                  <a:lnTo>
                    <a:pt x="496" y="966"/>
                  </a:lnTo>
                  <a:lnTo>
                    <a:pt x="492" y="954"/>
                  </a:lnTo>
                  <a:lnTo>
                    <a:pt x="484" y="944"/>
                  </a:lnTo>
                  <a:lnTo>
                    <a:pt x="476" y="932"/>
                  </a:lnTo>
                  <a:lnTo>
                    <a:pt x="466" y="922"/>
                  </a:lnTo>
                  <a:lnTo>
                    <a:pt x="454" y="912"/>
                  </a:lnTo>
                  <a:lnTo>
                    <a:pt x="438" y="902"/>
                  </a:lnTo>
                  <a:lnTo>
                    <a:pt x="422" y="894"/>
                  </a:lnTo>
                  <a:lnTo>
                    <a:pt x="402" y="888"/>
                  </a:lnTo>
                  <a:lnTo>
                    <a:pt x="402" y="888"/>
                  </a:lnTo>
                  <a:lnTo>
                    <a:pt x="380" y="892"/>
                  </a:lnTo>
                  <a:lnTo>
                    <a:pt x="356" y="896"/>
                  </a:lnTo>
                  <a:lnTo>
                    <a:pt x="326" y="900"/>
                  </a:lnTo>
                  <a:lnTo>
                    <a:pt x="296" y="902"/>
                  </a:lnTo>
                  <a:lnTo>
                    <a:pt x="264" y="902"/>
                  </a:lnTo>
                  <a:lnTo>
                    <a:pt x="234" y="900"/>
                  </a:lnTo>
                  <a:lnTo>
                    <a:pt x="222" y="896"/>
                  </a:lnTo>
                  <a:lnTo>
                    <a:pt x="210" y="892"/>
                  </a:lnTo>
                  <a:lnTo>
                    <a:pt x="210" y="892"/>
                  </a:lnTo>
                  <a:lnTo>
                    <a:pt x="156" y="864"/>
                  </a:lnTo>
                  <a:lnTo>
                    <a:pt x="156" y="864"/>
                  </a:lnTo>
                  <a:lnTo>
                    <a:pt x="152" y="846"/>
                  </a:lnTo>
                  <a:lnTo>
                    <a:pt x="150" y="802"/>
                  </a:lnTo>
                  <a:lnTo>
                    <a:pt x="148" y="776"/>
                  </a:lnTo>
                  <a:lnTo>
                    <a:pt x="148" y="748"/>
                  </a:lnTo>
                  <a:lnTo>
                    <a:pt x="150" y="720"/>
                  </a:lnTo>
                  <a:lnTo>
                    <a:pt x="156" y="696"/>
                  </a:lnTo>
                  <a:lnTo>
                    <a:pt x="156" y="696"/>
                  </a:lnTo>
                  <a:lnTo>
                    <a:pt x="162" y="664"/>
                  </a:lnTo>
                  <a:lnTo>
                    <a:pt x="164" y="656"/>
                  </a:lnTo>
                  <a:lnTo>
                    <a:pt x="162" y="656"/>
                  </a:lnTo>
                  <a:lnTo>
                    <a:pt x="160" y="656"/>
                  </a:lnTo>
                  <a:lnTo>
                    <a:pt x="160" y="660"/>
                  </a:lnTo>
                  <a:lnTo>
                    <a:pt x="160" y="660"/>
                  </a:lnTo>
                  <a:lnTo>
                    <a:pt x="154" y="646"/>
                  </a:lnTo>
                  <a:lnTo>
                    <a:pt x="146" y="632"/>
                  </a:lnTo>
                  <a:lnTo>
                    <a:pt x="136" y="614"/>
                  </a:lnTo>
                  <a:lnTo>
                    <a:pt x="120" y="594"/>
                  </a:lnTo>
                  <a:lnTo>
                    <a:pt x="98" y="572"/>
                  </a:lnTo>
                  <a:lnTo>
                    <a:pt x="72" y="548"/>
                  </a:lnTo>
                  <a:lnTo>
                    <a:pt x="58" y="538"/>
                  </a:lnTo>
                  <a:lnTo>
                    <a:pt x="40" y="528"/>
                  </a:lnTo>
                  <a:lnTo>
                    <a:pt x="40" y="528"/>
                  </a:lnTo>
                  <a:lnTo>
                    <a:pt x="22" y="518"/>
                  </a:lnTo>
                  <a:lnTo>
                    <a:pt x="16" y="516"/>
                  </a:lnTo>
                  <a:lnTo>
                    <a:pt x="20" y="520"/>
                  </a:lnTo>
                  <a:lnTo>
                    <a:pt x="0" y="488"/>
                  </a:lnTo>
                  <a:lnTo>
                    <a:pt x="0" y="488"/>
                  </a:lnTo>
                  <a:lnTo>
                    <a:pt x="10" y="488"/>
                  </a:lnTo>
                  <a:lnTo>
                    <a:pt x="36" y="486"/>
                  </a:lnTo>
                  <a:lnTo>
                    <a:pt x="70" y="480"/>
                  </a:lnTo>
                  <a:lnTo>
                    <a:pt x="90" y="474"/>
                  </a:lnTo>
                  <a:lnTo>
                    <a:pt x="108" y="468"/>
                  </a:lnTo>
                  <a:lnTo>
                    <a:pt x="108" y="468"/>
                  </a:lnTo>
                  <a:lnTo>
                    <a:pt x="124" y="458"/>
                  </a:lnTo>
                  <a:lnTo>
                    <a:pt x="136" y="448"/>
                  </a:lnTo>
                  <a:lnTo>
                    <a:pt x="146" y="434"/>
                  </a:lnTo>
                  <a:lnTo>
                    <a:pt x="154" y="422"/>
                  </a:lnTo>
                  <a:lnTo>
                    <a:pt x="158" y="410"/>
                  </a:lnTo>
                  <a:lnTo>
                    <a:pt x="162" y="400"/>
                  </a:lnTo>
                  <a:lnTo>
                    <a:pt x="164" y="392"/>
                  </a:lnTo>
                  <a:lnTo>
                    <a:pt x="164" y="392"/>
                  </a:lnTo>
                  <a:lnTo>
                    <a:pt x="160" y="360"/>
                  </a:lnTo>
                  <a:lnTo>
                    <a:pt x="156" y="290"/>
                  </a:lnTo>
                  <a:lnTo>
                    <a:pt x="154" y="214"/>
                  </a:lnTo>
                  <a:lnTo>
                    <a:pt x="156" y="186"/>
                  </a:lnTo>
                  <a:lnTo>
                    <a:pt x="158" y="174"/>
                  </a:lnTo>
                  <a:lnTo>
                    <a:pt x="160" y="168"/>
                  </a:lnTo>
                  <a:lnTo>
                    <a:pt x="160" y="168"/>
                  </a:lnTo>
                  <a:lnTo>
                    <a:pt x="176" y="128"/>
                  </a:lnTo>
                  <a:lnTo>
                    <a:pt x="176" y="128"/>
                  </a:lnTo>
                  <a:lnTo>
                    <a:pt x="190" y="126"/>
                  </a:lnTo>
                  <a:lnTo>
                    <a:pt x="232" y="122"/>
                  </a:lnTo>
                  <a:lnTo>
                    <a:pt x="256" y="120"/>
                  </a:lnTo>
                  <a:lnTo>
                    <a:pt x="284" y="122"/>
                  </a:lnTo>
                  <a:lnTo>
                    <a:pt x="312" y="124"/>
                  </a:lnTo>
                  <a:lnTo>
                    <a:pt x="338" y="128"/>
                  </a:lnTo>
                  <a:lnTo>
                    <a:pt x="338" y="128"/>
                  </a:lnTo>
                  <a:lnTo>
                    <a:pt x="362" y="132"/>
                  </a:lnTo>
                  <a:lnTo>
                    <a:pt x="382" y="134"/>
                  </a:lnTo>
                  <a:lnTo>
                    <a:pt x="400" y="134"/>
                  </a:lnTo>
                  <a:lnTo>
                    <a:pt x="414" y="134"/>
                  </a:lnTo>
                  <a:lnTo>
                    <a:pt x="434" y="130"/>
                  </a:lnTo>
                  <a:lnTo>
                    <a:pt x="440" y="128"/>
                  </a:lnTo>
                  <a:lnTo>
                    <a:pt x="440" y="128"/>
                  </a:lnTo>
                  <a:lnTo>
                    <a:pt x="454" y="124"/>
                  </a:lnTo>
                  <a:lnTo>
                    <a:pt x="466" y="116"/>
                  </a:lnTo>
                  <a:lnTo>
                    <a:pt x="482" y="106"/>
                  </a:lnTo>
                  <a:lnTo>
                    <a:pt x="498" y="90"/>
                  </a:lnTo>
                  <a:lnTo>
                    <a:pt x="506" y="80"/>
                  </a:lnTo>
                  <a:lnTo>
                    <a:pt x="514" y="68"/>
                  </a:lnTo>
                  <a:lnTo>
                    <a:pt x="520" y="54"/>
                  </a:lnTo>
                  <a:lnTo>
                    <a:pt x="524" y="38"/>
                  </a:lnTo>
                  <a:lnTo>
                    <a:pt x="530" y="20"/>
                  </a:lnTo>
                  <a:lnTo>
                    <a:pt x="532" y="0"/>
                  </a:lnTo>
                  <a:lnTo>
                    <a:pt x="572" y="4"/>
                  </a:lnTo>
                  <a:close/>
                </a:path>
              </a:pathLst>
            </a:custGeom>
            <a:solidFill>
              <a:srgbClr val="C6ACE5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73" name="Line 401"/>
            <p:cNvSpPr>
              <a:spLocks noChangeShapeType="1"/>
            </p:cNvSpPr>
            <p:nvPr userDrawn="1"/>
          </p:nvSpPr>
          <p:spPr bwMode="auto">
            <a:xfrm flipV="1">
              <a:off x="3274" y="1728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74" name="Line 402"/>
            <p:cNvSpPr>
              <a:spLocks noChangeShapeType="1"/>
            </p:cNvSpPr>
            <p:nvPr userDrawn="1"/>
          </p:nvSpPr>
          <p:spPr bwMode="auto">
            <a:xfrm flipV="1">
              <a:off x="2434" y="2536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75" name="Line 403"/>
            <p:cNvSpPr>
              <a:spLocks noChangeShapeType="1"/>
            </p:cNvSpPr>
            <p:nvPr userDrawn="1"/>
          </p:nvSpPr>
          <p:spPr bwMode="auto">
            <a:xfrm flipH="1" flipV="1">
              <a:off x="3286" y="2524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76" name="Line 404"/>
            <p:cNvSpPr>
              <a:spLocks noChangeShapeType="1"/>
            </p:cNvSpPr>
            <p:nvPr userDrawn="1"/>
          </p:nvSpPr>
          <p:spPr bwMode="auto">
            <a:xfrm flipH="1" flipV="1">
              <a:off x="2450" y="1712"/>
              <a:ext cx="60" cy="6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77" name="Line 405"/>
            <p:cNvSpPr>
              <a:spLocks noChangeShapeType="1"/>
            </p:cNvSpPr>
            <p:nvPr userDrawn="1"/>
          </p:nvSpPr>
          <p:spPr bwMode="auto">
            <a:xfrm flipV="1">
              <a:off x="2466" y="1512"/>
              <a:ext cx="1" cy="216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78" name="Line 406"/>
            <p:cNvSpPr>
              <a:spLocks noChangeShapeType="1"/>
            </p:cNvSpPr>
            <p:nvPr userDrawn="1"/>
          </p:nvSpPr>
          <p:spPr bwMode="auto">
            <a:xfrm flipV="1">
              <a:off x="2898" y="1506"/>
              <a:ext cx="2" cy="4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79" name="Line 407"/>
            <p:cNvSpPr>
              <a:spLocks noChangeShapeType="1"/>
            </p:cNvSpPr>
            <p:nvPr userDrawn="1"/>
          </p:nvSpPr>
          <p:spPr bwMode="auto">
            <a:xfrm flipV="1">
              <a:off x="3334" y="1496"/>
              <a:ext cx="1" cy="23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80" name="Line 408"/>
            <p:cNvSpPr>
              <a:spLocks noChangeShapeType="1"/>
            </p:cNvSpPr>
            <p:nvPr userDrawn="1"/>
          </p:nvSpPr>
          <p:spPr bwMode="auto">
            <a:xfrm>
              <a:off x="3382" y="2544"/>
              <a:ext cx="184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81" name="Line 409"/>
            <p:cNvSpPr>
              <a:spLocks noChangeShapeType="1"/>
            </p:cNvSpPr>
            <p:nvPr userDrawn="1"/>
          </p:nvSpPr>
          <p:spPr bwMode="auto">
            <a:xfrm>
              <a:off x="3342" y="2592"/>
              <a:ext cx="1" cy="244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82" name="Line 410"/>
            <p:cNvSpPr>
              <a:spLocks noChangeShapeType="1"/>
            </p:cNvSpPr>
            <p:nvPr userDrawn="1"/>
          </p:nvSpPr>
          <p:spPr bwMode="auto">
            <a:xfrm>
              <a:off x="2866" y="2780"/>
              <a:ext cx="4" cy="48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83" name="Line 411"/>
            <p:cNvSpPr>
              <a:spLocks noChangeShapeType="1"/>
            </p:cNvSpPr>
            <p:nvPr userDrawn="1"/>
          </p:nvSpPr>
          <p:spPr bwMode="auto">
            <a:xfrm>
              <a:off x="2442" y="2600"/>
              <a:ext cx="1" cy="212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84" name="Line 412"/>
            <p:cNvSpPr>
              <a:spLocks noChangeShapeType="1"/>
            </p:cNvSpPr>
            <p:nvPr userDrawn="1"/>
          </p:nvSpPr>
          <p:spPr bwMode="auto">
            <a:xfrm flipH="1">
              <a:off x="2202" y="2548"/>
              <a:ext cx="180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85" name="Line 413"/>
            <p:cNvSpPr>
              <a:spLocks noChangeShapeType="1"/>
            </p:cNvSpPr>
            <p:nvPr userDrawn="1"/>
          </p:nvSpPr>
          <p:spPr bwMode="auto">
            <a:xfrm flipH="1" flipV="1">
              <a:off x="2204" y="1806"/>
              <a:ext cx="174" cy="6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86" name="Line 414"/>
            <p:cNvSpPr>
              <a:spLocks noChangeShapeType="1"/>
            </p:cNvSpPr>
            <p:nvPr userDrawn="1"/>
          </p:nvSpPr>
          <p:spPr bwMode="auto">
            <a:xfrm>
              <a:off x="3390" y="1796"/>
              <a:ext cx="184" cy="1"/>
            </a:xfrm>
            <a:prstGeom prst="line">
              <a:avLst/>
            </a:prstGeom>
            <a:noFill/>
            <a:ln w="38100">
              <a:solidFill>
                <a:srgbClr val="460A7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87" name="Freeform 415"/>
            <p:cNvSpPr>
              <a:spLocks/>
            </p:cNvSpPr>
            <p:nvPr userDrawn="1"/>
          </p:nvSpPr>
          <p:spPr bwMode="auto">
            <a:xfrm>
              <a:off x="2770" y="2184"/>
              <a:ext cx="224" cy="260"/>
            </a:xfrm>
            <a:custGeom>
              <a:avLst/>
              <a:gdLst/>
              <a:ahLst/>
              <a:cxnLst>
                <a:cxn ang="0">
                  <a:pos x="104" y="260"/>
                </a:cxn>
                <a:cxn ang="0">
                  <a:pos x="104" y="260"/>
                </a:cxn>
                <a:cxn ang="0">
                  <a:pos x="86" y="256"/>
                </a:cxn>
                <a:cxn ang="0">
                  <a:pos x="68" y="250"/>
                </a:cxn>
                <a:cxn ang="0">
                  <a:pos x="50" y="242"/>
                </a:cxn>
                <a:cxn ang="0">
                  <a:pos x="30" y="230"/>
                </a:cxn>
                <a:cxn ang="0">
                  <a:pos x="20" y="222"/>
                </a:cxn>
                <a:cxn ang="0">
                  <a:pos x="12" y="212"/>
                </a:cxn>
                <a:cxn ang="0">
                  <a:pos x="6" y="202"/>
                </a:cxn>
                <a:cxn ang="0">
                  <a:pos x="2" y="190"/>
                </a:cxn>
                <a:cxn ang="0">
                  <a:pos x="0" y="178"/>
                </a:cxn>
                <a:cxn ang="0">
                  <a:pos x="0" y="164"/>
                </a:cxn>
                <a:cxn ang="0">
                  <a:pos x="0" y="164"/>
                </a:cxn>
                <a:cxn ang="0">
                  <a:pos x="2" y="150"/>
                </a:cxn>
                <a:cxn ang="0">
                  <a:pos x="6" y="134"/>
                </a:cxn>
                <a:cxn ang="0">
                  <a:pos x="12" y="122"/>
                </a:cxn>
                <a:cxn ang="0">
                  <a:pos x="18" y="108"/>
                </a:cxn>
                <a:cxn ang="0">
                  <a:pos x="32" y="84"/>
                </a:cxn>
                <a:cxn ang="0">
                  <a:pos x="48" y="64"/>
                </a:cxn>
                <a:cxn ang="0">
                  <a:pos x="62" y="46"/>
                </a:cxn>
                <a:cxn ang="0">
                  <a:pos x="76" y="34"/>
                </a:cxn>
                <a:cxn ang="0">
                  <a:pos x="88" y="24"/>
                </a:cxn>
                <a:cxn ang="0">
                  <a:pos x="132" y="0"/>
                </a:cxn>
                <a:cxn ang="0">
                  <a:pos x="132" y="0"/>
                </a:cxn>
                <a:cxn ang="0">
                  <a:pos x="146" y="16"/>
                </a:cxn>
                <a:cxn ang="0">
                  <a:pos x="162" y="32"/>
                </a:cxn>
                <a:cxn ang="0">
                  <a:pos x="178" y="54"/>
                </a:cxn>
                <a:cxn ang="0">
                  <a:pos x="194" y="78"/>
                </a:cxn>
                <a:cxn ang="0">
                  <a:pos x="210" y="102"/>
                </a:cxn>
                <a:cxn ang="0">
                  <a:pos x="216" y="116"/>
                </a:cxn>
                <a:cxn ang="0">
                  <a:pos x="220" y="128"/>
                </a:cxn>
                <a:cxn ang="0">
                  <a:pos x="222" y="140"/>
                </a:cxn>
                <a:cxn ang="0">
                  <a:pos x="224" y="152"/>
                </a:cxn>
                <a:cxn ang="0">
                  <a:pos x="224" y="152"/>
                </a:cxn>
                <a:cxn ang="0">
                  <a:pos x="222" y="174"/>
                </a:cxn>
                <a:cxn ang="0">
                  <a:pos x="218" y="194"/>
                </a:cxn>
                <a:cxn ang="0">
                  <a:pos x="210" y="212"/>
                </a:cxn>
                <a:cxn ang="0">
                  <a:pos x="204" y="220"/>
                </a:cxn>
                <a:cxn ang="0">
                  <a:pos x="198" y="228"/>
                </a:cxn>
                <a:cxn ang="0">
                  <a:pos x="190" y="236"/>
                </a:cxn>
                <a:cxn ang="0">
                  <a:pos x="180" y="242"/>
                </a:cxn>
                <a:cxn ang="0">
                  <a:pos x="170" y="246"/>
                </a:cxn>
                <a:cxn ang="0">
                  <a:pos x="160" y="252"/>
                </a:cxn>
                <a:cxn ang="0">
                  <a:pos x="148" y="254"/>
                </a:cxn>
                <a:cxn ang="0">
                  <a:pos x="134" y="258"/>
                </a:cxn>
                <a:cxn ang="0">
                  <a:pos x="104" y="260"/>
                </a:cxn>
                <a:cxn ang="0">
                  <a:pos x="104" y="260"/>
                </a:cxn>
              </a:cxnLst>
              <a:rect l="0" t="0" r="r" b="b"/>
              <a:pathLst>
                <a:path w="224" h="260">
                  <a:moveTo>
                    <a:pt x="104" y="260"/>
                  </a:moveTo>
                  <a:lnTo>
                    <a:pt x="104" y="260"/>
                  </a:lnTo>
                  <a:lnTo>
                    <a:pt x="86" y="256"/>
                  </a:lnTo>
                  <a:lnTo>
                    <a:pt x="68" y="250"/>
                  </a:lnTo>
                  <a:lnTo>
                    <a:pt x="50" y="242"/>
                  </a:lnTo>
                  <a:lnTo>
                    <a:pt x="30" y="230"/>
                  </a:lnTo>
                  <a:lnTo>
                    <a:pt x="20" y="222"/>
                  </a:lnTo>
                  <a:lnTo>
                    <a:pt x="12" y="212"/>
                  </a:lnTo>
                  <a:lnTo>
                    <a:pt x="6" y="202"/>
                  </a:lnTo>
                  <a:lnTo>
                    <a:pt x="2" y="190"/>
                  </a:lnTo>
                  <a:lnTo>
                    <a:pt x="0" y="178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50"/>
                  </a:lnTo>
                  <a:lnTo>
                    <a:pt x="6" y="134"/>
                  </a:lnTo>
                  <a:lnTo>
                    <a:pt x="12" y="122"/>
                  </a:lnTo>
                  <a:lnTo>
                    <a:pt x="18" y="108"/>
                  </a:lnTo>
                  <a:lnTo>
                    <a:pt x="32" y="84"/>
                  </a:lnTo>
                  <a:lnTo>
                    <a:pt x="48" y="64"/>
                  </a:lnTo>
                  <a:lnTo>
                    <a:pt x="62" y="46"/>
                  </a:lnTo>
                  <a:lnTo>
                    <a:pt x="76" y="34"/>
                  </a:lnTo>
                  <a:lnTo>
                    <a:pt x="88" y="24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46" y="16"/>
                  </a:lnTo>
                  <a:lnTo>
                    <a:pt x="162" y="32"/>
                  </a:lnTo>
                  <a:lnTo>
                    <a:pt x="178" y="54"/>
                  </a:lnTo>
                  <a:lnTo>
                    <a:pt x="194" y="78"/>
                  </a:lnTo>
                  <a:lnTo>
                    <a:pt x="210" y="102"/>
                  </a:lnTo>
                  <a:lnTo>
                    <a:pt x="216" y="116"/>
                  </a:lnTo>
                  <a:lnTo>
                    <a:pt x="220" y="128"/>
                  </a:lnTo>
                  <a:lnTo>
                    <a:pt x="222" y="140"/>
                  </a:lnTo>
                  <a:lnTo>
                    <a:pt x="224" y="152"/>
                  </a:lnTo>
                  <a:lnTo>
                    <a:pt x="224" y="152"/>
                  </a:lnTo>
                  <a:lnTo>
                    <a:pt x="222" y="174"/>
                  </a:lnTo>
                  <a:lnTo>
                    <a:pt x="218" y="194"/>
                  </a:lnTo>
                  <a:lnTo>
                    <a:pt x="210" y="212"/>
                  </a:lnTo>
                  <a:lnTo>
                    <a:pt x="204" y="220"/>
                  </a:lnTo>
                  <a:lnTo>
                    <a:pt x="198" y="228"/>
                  </a:lnTo>
                  <a:lnTo>
                    <a:pt x="190" y="236"/>
                  </a:lnTo>
                  <a:lnTo>
                    <a:pt x="180" y="242"/>
                  </a:lnTo>
                  <a:lnTo>
                    <a:pt x="170" y="246"/>
                  </a:lnTo>
                  <a:lnTo>
                    <a:pt x="160" y="252"/>
                  </a:lnTo>
                  <a:lnTo>
                    <a:pt x="148" y="254"/>
                  </a:lnTo>
                  <a:lnTo>
                    <a:pt x="134" y="258"/>
                  </a:lnTo>
                  <a:lnTo>
                    <a:pt x="104" y="260"/>
                  </a:lnTo>
                  <a:lnTo>
                    <a:pt x="104" y="26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88" name="Freeform 416"/>
            <p:cNvSpPr>
              <a:spLocks/>
            </p:cNvSpPr>
            <p:nvPr userDrawn="1"/>
          </p:nvSpPr>
          <p:spPr bwMode="auto">
            <a:xfrm>
              <a:off x="2924" y="2078"/>
              <a:ext cx="260" cy="224"/>
            </a:xfrm>
            <a:custGeom>
              <a:avLst/>
              <a:gdLst/>
              <a:ahLst/>
              <a:cxnLst>
                <a:cxn ang="0">
                  <a:pos x="260" y="120"/>
                </a:cxn>
                <a:cxn ang="0">
                  <a:pos x="260" y="120"/>
                </a:cxn>
                <a:cxn ang="0">
                  <a:pos x="256" y="136"/>
                </a:cxn>
                <a:cxn ang="0">
                  <a:pos x="250" y="154"/>
                </a:cxn>
                <a:cxn ang="0">
                  <a:pos x="242" y="174"/>
                </a:cxn>
                <a:cxn ang="0">
                  <a:pos x="230" y="194"/>
                </a:cxn>
                <a:cxn ang="0">
                  <a:pos x="222" y="204"/>
                </a:cxn>
                <a:cxn ang="0">
                  <a:pos x="212" y="210"/>
                </a:cxn>
                <a:cxn ang="0">
                  <a:pos x="202" y="216"/>
                </a:cxn>
                <a:cxn ang="0">
                  <a:pos x="190" y="222"/>
                </a:cxn>
                <a:cxn ang="0">
                  <a:pos x="178" y="224"/>
                </a:cxn>
                <a:cxn ang="0">
                  <a:pos x="164" y="224"/>
                </a:cxn>
                <a:cxn ang="0">
                  <a:pos x="164" y="224"/>
                </a:cxn>
                <a:cxn ang="0">
                  <a:pos x="150" y="222"/>
                </a:cxn>
                <a:cxn ang="0">
                  <a:pos x="134" y="218"/>
                </a:cxn>
                <a:cxn ang="0">
                  <a:pos x="122" y="212"/>
                </a:cxn>
                <a:cxn ang="0">
                  <a:pos x="108" y="206"/>
                </a:cxn>
                <a:cxn ang="0">
                  <a:pos x="84" y="192"/>
                </a:cxn>
                <a:cxn ang="0">
                  <a:pos x="64" y="176"/>
                </a:cxn>
                <a:cxn ang="0">
                  <a:pos x="48" y="162"/>
                </a:cxn>
                <a:cxn ang="0">
                  <a:pos x="34" y="148"/>
                </a:cxn>
                <a:cxn ang="0">
                  <a:pos x="24" y="136"/>
                </a:cxn>
                <a:cxn ang="0">
                  <a:pos x="0" y="92"/>
                </a:cxn>
                <a:cxn ang="0">
                  <a:pos x="0" y="92"/>
                </a:cxn>
                <a:cxn ang="0">
                  <a:pos x="16" y="78"/>
                </a:cxn>
                <a:cxn ang="0">
                  <a:pos x="32" y="62"/>
                </a:cxn>
                <a:cxn ang="0">
                  <a:pos x="54" y="46"/>
                </a:cxn>
                <a:cxn ang="0">
                  <a:pos x="78" y="28"/>
                </a:cxn>
                <a:cxn ang="0">
                  <a:pos x="102" y="14"/>
                </a:cxn>
                <a:cxn ang="0">
                  <a:pos x="116" y="8"/>
                </a:cxn>
                <a:cxn ang="0">
                  <a:pos x="128" y="4"/>
                </a:cxn>
                <a:cxn ang="0">
                  <a:pos x="140" y="0"/>
                </a:cxn>
                <a:cxn ang="0">
                  <a:pos x="152" y="0"/>
                </a:cxn>
                <a:cxn ang="0">
                  <a:pos x="152" y="0"/>
                </a:cxn>
                <a:cxn ang="0">
                  <a:pos x="174" y="2"/>
                </a:cxn>
                <a:cxn ang="0">
                  <a:pos x="194" y="6"/>
                </a:cxn>
                <a:cxn ang="0">
                  <a:pos x="212" y="14"/>
                </a:cxn>
                <a:cxn ang="0">
                  <a:pos x="220" y="20"/>
                </a:cxn>
                <a:cxn ang="0">
                  <a:pos x="228" y="26"/>
                </a:cxn>
                <a:cxn ang="0">
                  <a:pos x="236" y="34"/>
                </a:cxn>
                <a:cxn ang="0">
                  <a:pos x="242" y="42"/>
                </a:cxn>
                <a:cxn ang="0">
                  <a:pos x="246" y="52"/>
                </a:cxn>
                <a:cxn ang="0">
                  <a:pos x="252" y="64"/>
                </a:cxn>
                <a:cxn ang="0">
                  <a:pos x="254" y="76"/>
                </a:cxn>
                <a:cxn ang="0">
                  <a:pos x="258" y="90"/>
                </a:cxn>
                <a:cxn ang="0">
                  <a:pos x="260" y="120"/>
                </a:cxn>
                <a:cxn ang="0">
                  <a:pos x="260" y="120"/>
                </a:cxn>
              </a:cxnLst>
              <a:rect l="0" t="0" r="r" b="b"/>
              <a:pathLst>
                <a:path w="260" h="224">
                  <a:moveTo>
                    <a:pt x="260" y="120"/>
                  </a:moveTo>
                  <a:lnTo>
                    <a:pt x="260" y="120"/>
                  </a:lnTo>
                  <a:lnTo>
                    <a:pt x="256" y="136"/>
                  </a:lnTo>
                  <a:lnTo>
                    <a:pt x="250" y="154"/>
                  </a:lnTo>
                  <a:lnTo>
                    <a:pt x="242" y="174"/>
                  </a:lnTo>
                  <a:lnTo>
                    <a:pt x="230" y="194"/>
                  </a:lnTo>
                  <a:lnTo>
                    <a:pt x="222" y="204"/>
                  </a:lnTo>
                  <a:lnTo>
                    <a:pt x="212" y="210"/>
                  </a:lnTo>
                  <a:lnTo>
                    <a:pt x="202" y="216"/>
                  </a:lnTo>
                  <a:lnTo>
                    <a:pt x="190" y="222"/>
                  </a:lnTo>
                  <a:lnTo>
                    <a:pt x="178" y="224"/>
                  </a:lnTo>
                  <a:lnTo>
                    <a:pt x="164" y="224"/>
                  </a:lnTo>
                  <a:lnTo>
                    <a:pt x="164" y="224"/>
                  </a:lnTo>
                  <a:lnTo>
                    <a:pt x="150" y="222"/>
                  </a:lnTo>
                  <a:lnTo>
                    <a:pt x="134" y="218"/>
                  </a:lnTo>
                  <a:lnTo>
                    <a:pt x="122" y="212"/>
                  </a:lnTo>
                  <a:lnTo>
                    <a:pt x="108" y="206"/>
                  </a:lnTo>
                  <a:lnTo>
                    <a:pt x="84" y="192"/>
                  </a:lnTo>
                  <a:lnTo>
                    <a:pt x="64" y="176"/>
                  </a:lnTo>
                  <a:lnTo>
                    <a:pt x="48" y="162"/>
                  </a:lnTo>
                  <a:lnTo>
                    <a:pt x="34" y="148"/>
                  </a:lnTo>
                  <a:lnTo>
                    <a:pt x="24" y="136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16" y="78"/>
                  </a:lnTo>
                  <a:lnTo>
                    <a:pt x="32" y="62"/>
                  </a:lnTo>
                  <a:lnTo>
                    <a:pt x="54" y="46"/>
                  </a:lnTo>
                  <a:lnTo>
                    <a:pt x="78" y="28"/>
                  </a:lnTo>
                  <a:lnTo>
                    <a:pt x="102" y="14"/>
                  </a:lnTo>
                  <a:lnTo>
                    <a:pt x="116" y="8"/>
                  </a:lnTo>
                  <a:lnTo>
                    <a:pt x="128" y="4"/>
                  </a:lnTo>
                  <a:lnTo>
                    <a:pt x="140" y="0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74" y="2"/>
                  </a:lnTo>
                  <a:lnTo>
                    <a:pt x="194" y="6"/>
                  </a:lnTo>
                  <a:lnTo>
                    <a:pt x="212" y="14"/>
                  </a:lnTo>
                  <a:lnTo>
                    <a:pt x="220" y="20"/>
                  </a:lnTo>
                  <a:lnTo>
                    <a:pt x="228" y="26"/>
                  </a:lnTo>
                  <a:lnTo>
                    <a:pt x="236" y="34"/>
                  </a:lnTo>
                  <a:lnTo>
                    <a:pt x="242" y="42"/>
                  </a:lnTo>
                  <a:lnTo>
                    <a:pt x="246" y="52"/>
                  </a:lnTo>
                  <a:lnTo>
                    <a:pt x="252" y="64"/>
                  </a:lnTo>
                  <a:lnTo>
                    <a:pt x="254" y="76"/>
                  </a:lnTo>
                  <a:lnTo>
                    <a:pt x="258" y="90"/>
                  </a:lnTo>
                  <a:lnTo>
                    <a:pt x="260" y="120"/>
                  </a:lnTo>
                  <a:lnTo>
                    <a:pt x="260" y="12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89" name="Freeform 417"/>
            <p:cNvSpPr>
              <a:spLocks/>
            </p:cNvSpPr>
            <p:nvPr userDrawn="1"/>
          </p:nvSpPr>
          <p:spPr bwMode="auto">
            <a:xfrm>
              <a:off x="2618" y="2064"/>
              <a:ext cx="260" cy="224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0" y="104"/>
                </a:cxn>
                <a:cxn ang="0">
                  <a:pos x="4" y="86"/>
                </a:cxn>
                <a:cxn ang="0">
                  <a:pos x="10" y="68"/>
                </a:cxn>
                <a:cxn ang="0">
                  <a:pos x="18" y="48"/>
                </a:cxn>
                <a:cxn ang="0">
                  <a:pos x="30" y="30"/>
                </a:cxn>
                <a:cxn ang="0">
                  <a:pos x="38" y="20"/>
                </a:cxn>
                <a:cxn ang="0">
                  <a:pos x="48" y="12"/>
                </a:cxn>
                <a:cxn ang="0">
                  <a:pos x="58" y="6"/>
                </a:cxn>
                <a:cxn ang="0">
                  <a:pos x="68" y="2"/>
                </a:cxn>
                <a:cxn ang="0">
                  <a:pos x="82" y="0"/>
                </a:cxn>
                <a:cxn ang="0">
                  <a:pos x="96" y="0"/>
                </a:cxn>
                <a:cxn ang="0">
                  <a:pos x="96" y="0"/>
                </a:cxn>
                <a:cxn ang="0">
                  <a:pos x="110" y="2"/>
                </a:cxn>
                <a:cxn ang="0">
                  <a:pos x="124" y="6"/>
                </a:cxn>
                <a:cxn ang="0">
                  <a:pos x="138" y="10"/>
                </a:cxn>
                <a:cxn ang="0">
                  <a:pos x="152" y="16"/>
                </a:cxn>
                <a:cxn ang="0">
                  <a:pos x="176" y="32"/>
                </a:cxn>
                <a:cxn ang="0">
                  <a:pos x="196" y="46"/>
                </a:cxn>
                <a:cxn ang="0">
                  <a:pos x="212" y="62"/>
                </a:cxn>
                <a:cxn ang="0">
                  <a:pos x="226" y="76"/>
                </a:cxn>
                <a:cxn ang="0">
                  <a:pos x="236" y="88"/>
                </a:cxn>
                <a:cxn ang="0">
                  <a:pos x="260" y="132"/>
                </a:cxn>
                <a:cxn ang="0">
                  <a:pos x="260" y="132"/>
                </a:cxn>
                <a:cxn ang="0">
                  <a:pos x="244" y="146"/>
                </a:cxn>
                <a:cxn ang="0">
                  <a:pos x="228" y="160"/>
                </a:cxn>
                <a:cxn ang="0">
                  <a:pos x="206" y="178"/>
                </a:cxn>
                <a:cxn ang="0">
                  <a:pos x="182" y="194"/>
                </a:cxn>
                <a:cxn ang="0">
                  <a:pos x="158" y="210"/>
                </a:cxn>
                <a:cxn ang="0">
                  <a:pos x="144" y="216"/>
                </a:cxn>
                <a:cxn ang="0">
                  <a:pos x="132" y="220"/>
                </a:cxn>
                <a:cxn ang="0">
                  <a:pos x="120" y="222"/>
                </a:cxn>
                <a:cxn ang="0">
                  <a:pos x="108" y="224"/>
                </a:cxn>
                <a:cxn ang="0">
                  <a:pos x="108" y="224"/>
                </a:cxn>
                <a:cxn ang="0">
                  <a:pos x="86" y="222"/>
                </a:cxn>
                <a:cxn ang="0">
                  <a:pos x="66" y="218"/>
                </a:cxn>
                <a:cxn ang="0">
                  <a:pos x="48" y="210"/>
                </a:cxn>
                <a:cxn ang="0">
                  <a:pos x="40" y="204"/>
                </a:cxn>
                <a:cxn ang="0">
                  <a:pos x="32" y="196"/>
                </a:cxn>
                <a:cxn ang="0">
                  <a:pos x="24" y="190"/>
                </a:cxn>
                <a:cxn ang="0">
                  <a:pos x="18" y="180"/>
                </a:cxn>
                <a:cxn ang="0">
                  <a:pos x="12" y="170"/>
                </a:cxn>
                <a:cxn ang="0">
                  <a:pos x="8" y="160"/>
                </a:cxn>
                <a:cxn ang="0">
                  <a:pos x="4" y="148"/>
                </a:cxn>
                <a:cxn ang="0">
                  <a:pos x="2" y="134"/>
                </a:cxn>
                <a:cxn ang="0">
                  <a:pos x="0" y="104"/>
                </a:cxn>
                <a:cxn ang="0">
                  <a:pos x="0" y="104"/>
                </a:cxn>
              </a:cxnLst>
              <a:rect l="0" t="0" r="r" b="b"/>
              <a:pathLst>
                <a:path w="260" h="224">
                  <a:moveTo>
                    <a:pt x="0" y="104"/>
                  </a:moveTo>
                  <a:lnTo>
                    <a:pt x="0" y="104"/>
                  </a:lnTo>
                  <a:lnTo>
                    <a:pt x="4" y="86"/>
                  </a:lnTo>
                  <a:lnTo>
                    <a:pt x="10" y="68"/>
                  </a:lnTo>
                  <a:lnTo>
                    <a:pt x="18" y="48"/>
                  </a:lnTo>
                  <a:lnTo>
                    <a:pt x="30" y="30"/>
                  </a:lnTo>
                  <a:lnTo>
                    <a:pt x="38" y="20"/>
                  </a:lnTo>
                  <a:lnTo>
                    <a:pt x="48" y="12"/>
                  </a:lnTo>
                  <a:lnTo>
                    <a:pt x="58" y="6"/>
                  </a:lnTo>
                  <a:lnTo>
                    <a:pt x="68" y="2"/>
                  </a:lnTo>
                  <a:lnTo>
                    <a:pt x="82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10" y="2"/>
                  </a:lnTo>
                  <a:lnTo>
                    <a:pt x="124" y="6"/>
                  </a:lnTo>
                  <a:lnTo>
                    <a:pt x="138" y="10"/>
                  </a:lnTo>
                  <a:lnTo>
                    <a:pt x="152" y="16"/>
                  </a:lnTo>
                  <a:lnTo>
                    <a:pt x="176" y="32"/>
                  </a:lnTo>
                  <a:lnTo>
                    <a:pt x="196" y="46"/>
                  </a:lnTo>
                  <a:lnTo>
                    <a:pt x="212" y="62"/>
                  </a:lnTo>
                  <a:lnTo>
                    <a:pt x="226" y="76"/>
                  </a:lnTo>
                  <a:lnTo>
                    <a:pt x="236" y="88"/>
                  </a:lnTo>
                  <a:lnTo>
                    <a:pt x="260" y="132"/>
                  </a:lnTo>
                  <a:lnTo>
                    <a:pt x="260" y="132"/>
                  </a:lnTo>
                  <a:lnTo>
                    <a:pt x="244" y="146"/>
                  </a:lnTo>
                  <a:lnTo>
                    <a:pt x="228" y="160"/>
                  </a:lnTo>
                  <a:lnTo>
                    <a:pt x="206" y="178"/>
                  </a:lnTo>
                  <a:lnTo>
                    <a:pt x="182" y="194"/>
                  </a:lnTo>
                  <a:lnTo>
                    <a:pt x="158" y="210"/>
                  </a:lnTo>
                  <a:lnTo>
                    <a:pt x="144" y="216"/>
                  </a:lnTo>
                  <a:lnTo>
                    <a:pt x="132" y="220"/>
                  </a:lnTo>
                  <a:lnTo>
                    <a:pt x="120" y="222"/>
                  </a:lnTo>
                  <a:lnTo>
                    <a:pt x="108" y="224"/>
                  </a:lnTo>
                  <a:lnTo>
                    <a:pt x="108" y="224"/>
                  </a:lnTo>
                  <a:lnTo>
                    <a:pt x="86" y="222"/>
                  </a:lnTo>
                  <a:lnTo>
                    <a:pt x="66" y="218"/>
                  </a:lnTo>
                  <a:lnTo>
                    <a:pt x="48" y="210"/>
                  </a:lnTo>
                  <a:lnTo>
                    <a:pt x="40" y="204"/>
                  </a:lnTo>
                  <a:lnTo>
                    <a:pt x="32" y="196"/>
                  </a:lnTo>
                  <a:lnTo>
                    <a:pt x="24" y="190"/>
                  </a:lnTo>
                  <a:lnTo>
                    <a:pt x="18" y="180"/>
                  </a:lnTo>
                  <a:lnTo>
                    <a:pt x="12" y="170"/>
                  </a:lnTo>
                  <a:lnTo>
                    <a:pt x="8" y="160"/>
                  </a:lnTo>
                  <a:lnTo>
                    <a:pt x="4" y="148"/>
                  </a:lnTo>
                  <a:lnTo>
                    <a:pt x="2" y="134"/>
                  </a:lnTo>
                  <a:lnTo>
                    <a:pt x="0" y="104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90" name="Freeform 418"/>
            <p:cNvSpPr>
              <a:spLocks/>
            </p:cNvSpPr>
            <p:nvPr userDrawn="1"/>
          </p:nvSpPr>
          <p:spPr bwMode="auto">
            <a:xfrm>
              <a:off x="2804" y="1898"/>
              <a:ext cx="224" cy="260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20" y="0"/>
                </a:cxn>
                <a:cxn ang="0">
                  <a:pos x="138" y="4"/>
                </a:cxn>
                <a:cxn ang="0">
                  <a:pos x="154" y="8"/>
                </a:cxn>
                <a:cxn ang="0">
                  <a:pos x="174" y="18"/>
                </a:cxn>
                <a:cxn ang="0">
                  <a:pos x="194" y="30"/>
                </a:cxn>
                <a:cxn ang="0">
                  <a:pos x="204" y="38"/>
                </a:cxn>
                <a:cxn ang="0">
                  <a:pos x="210" y="46"/>
                </a:cxn>
                <a:cxn ang="0">
                  <a:pos x="218" y="56"/>
                </a:cxn>
                <a:cxn ang="0">
                  <a:pos x="222" y="68"/>
                </a:cxn>
                <a:cxn ang="0">
                  <a:pos x="224" y="82"/>
                </a:cxn>
                <a:cxn ang="0">
                  <a:pos x="224" y="96"/>
                </a:cxn>
                <a:cxn ang="0">
                  <a:pos x="224" y="96"/>
                </a:cxn>
                <a:cxn ang="0">
                  <a:pos x="222" y="110"/>
                </a:cxn>
                <a:cxn ang="0">
                  <a:pos x="218" y="124"/>
                </a:cxn>
                <a:cxn ang="0">
                  <a:pos x="212" y="138"/>
                </a:cxn>
                <a:cxn ang="0">
                  <a:pos x="206" y="152"/>
                </a:cxn>
                <a:cxn ang="0">
                  <a:pos x="192" y="174"/>
                </a:cxn>
                <a:cxn ang="0">
                  <a:pos x="176" y="196"/>
                </a:cxn>
                <a:cxn ang="0">
                  <a:pos x="162" y="212"/>
                </a:cxn>
                <a:cxn ang="0">
                  <a:pos x="148" y="224"/>
                </a:cxn>
                <a:cxn ang="0">
                  <a:pos x="136" y="236"/>
                </a:cxn>
                <a:cxn ang="0">
                  <a:pos x="92" y="260"/>
                </a:cxn>
                <a:cxn ang="0">
                  <a:pos x="92" y="260"/>
                </a:cxn>
                <a:cxn ang="0">
                  <a:pos x="78" y="244"/>
                </a:cxn>
                <a:cxn ang="0">
                  <a:pos x="62" y="228"/>
                </a:cxn>
                <a:cxn ang="0">
                  <a:pos x="46" y="206"/>
                </a:cxn>
                <a:cxn ang="0">
                  <a:pos x="28" y="182"/>
                </a:cxn>
                <a:cxn ang="0">
                  <a:pos x="14" y="156"/>
                </a:cxn>
                <a:cxn ang="0">
                  <a:pos x="8" y="144"/>
                </a:cxn>
                <a:cxn ang="0">
                  <a:pos x="4" y="132"/>
                </a:cxn>
                <a:cxn ang="0">
                  <a:pos x="0" y="120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2" y="86"/>
                </a:cxn>
                <a:cxn ang="0">
                  <a:pos x="6" y="66"/>
                </a:cxn>
                <a:cxn ang="0">
                  <a:pos x="14" y="48"/>
                </a:cxn>
                <a:cxn ang="0">
                  <a:pos x="20" y="38"/>
                </a:cxn>
                <a:cxn ang="0">
                  <a:pos x="26" y="32"/>
                </a:cxn>
                <a:cxn ang="0">
                  <a:pos x="34" y="24"/>
                </a:cxn>
                <a:cxn ang="0">
                  <a:pos x="44" y="18"/>
                </a:cxn>
                <a:cxn ang="0">
                  <a:pos x="52" y="12"/>
                </a:cxn>
                <a:cxn ang="0">
                  <a:pos x="64" y="8"/>
                </a:cxn>
                <a:cxn ang="0">
                  <a:pos x="76" y="4"/>
                </a:cxn>
                <a:cxn ang="0">
                  <a:pos x="90" y="2"/>
                </a:cxn>
                <a:cxn ang="0">
                  <a:pos x="120" y="0"/>
                </a:cxn>
                <a:cxn ang="0">
                  <a:pos x="120" y="0"/>
                </a:cxn>
              </a:cxnLst>
              <a:rect l="0" t="0" r="r" b="b"/>
              <a:pathLst>
                <a:path w="224" h="260">
                  <a:moveTo>
                    <a:pt x="120" y="0"/>
                  </a:moveTo>
                  <a:lnTo>
                    <a:pt x="120" y="0"/>
                  </a:lnTo>
                  <a:lnTo>
                    <a:pt x="138" y="4"/>
                  </a:lnTo>
                  <a:lnTo>
                    <a:pt x="154" y="8"/>
                  </a:lnTo>
                  <a:lnTo>
                    <a:pt x="174" y="18"/>
                  </a:lnTo>
                  <a:lnTo>
                    <a:pt x="194" y="30"/>
                  </a:lnTo>
                  <a:lnTo>
                    <a:pt x="204" y="38"/>
                  </a:lnTo>
                  <a:lnTo>
                    <a:pt x="210" y="46"/>
                  </a:lnTo>
                  <a:lnTo>
                    <a:pt x="218" y="56"/>
                  </a:lnTo>
                  <a:lnTo>
                    <a:pt x="222" y="68"/>
                  </a:lnTo>
                  <a:lnTo>
                    <a:pt x="224" y="82"/>
                  </a:lnTo>
                  <a:lnTo>
                    <a:pt x="224" y="96"/>
                  </a:lnTo>
                  <a:lnTo>
                    <a:pt x="224" y="96"/>
                  </a:lnTo>
                  <a:lnTo>
                    <a:pt x="222" y="110"/>
                  </a:lnTo>
                  <a:lnTo>
                    <a:pt x="218" y="124"/>
                  </a:lnTo>
                  <a:lnTo>
                    <a:pt x="212" y="138"/>
                  </a:lnTo>
                  <a:lnTo>
                    <a:pt x="206" y="152"/>
                  </a:lnTo>
                  <a:lnTo>
                    <a:pt x="192" y="174"/>
                  </a:lnTo>
                  <a:lnTo>
                    <a:pt x="176" y="196"/>
                  </a:lnTo>
                  <a:lnTo>
                    <a:pt x="162" y="212"/>
                  </a:lnTo>
                  <a:lnTo>
                    <a:pt x="148" y="224"/>
                  </a:lnTo>
                  <a:lnTo>
                    <a:pt x="136" y="236"/>
                  </a:lnTo>
                  <a:lnTo>
                    <a:pt x="92" y="260"/>
                  </a:lnTo>
                  <a:lnTo>
                    <a:pt x="92" y="260"/>
                  </a:lnTo>
                  <a:lnTo>
                    <a:pt x="78" y="244"/>
                  </a:lnTo>
                  <a:lnTo>
                    <a:pt x="62" y="228"/>
                  </a:lnTo>
                  <a:lnTo>
                    <a:pt x="46" y="206"/>
                  </a:lnTo>
                  <a:lnTo>
                    <a:pt x="28" y="182"/>
                  </a:lnTo>
                  <a:lnTo>
                    <a:pt x="14" y="156"/>
                  </a:lnTo>
                  <a:lnTo>
                    <a:pt x="8" y="144"/>
                  </a:lnTo>
                  <a:lnTo>
                    <a:pt x="4" y="132"/>
                  </a:lnTo>
                  <a:lnTo>
                    <a:pt x="0" y="120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2" y="86"/>
                  </a:lnTo>
                  <a:lnTo>
                    <a:pt x="6" y="66"/>
                  </a:lnTo>
                  <a:lnTo>
                    <a:pt x="14" y="48"/>
                  </a:lnTo>
                  <a:lnTo>
                    <a:pt x="20" y="38"/>
                  </a:lnTo>
                  <a:lnTo>
                    <a:pt x="26" y="32"/>
                  </a:lnTo>
                  <a:lnTo>
                    <a:pt x="34" y="24"/>
                  </a:lnTo>
                  <a:lnTo>
                    <a:pt x="44" y="18"/>
                  </a:lnTo>
                  <a:lnTo>
                    <a:pt x="52" y="12"/>
                  </a:lnTo>
                  <a:lnTo>
                    <a:pt x="64" y="8"/>
                  </a:lnTo>
                  <a:lnTo>
                    <a:pt x="76" y="4"/>
                  </a:lnTo>
                  <a:lnTo>
                    <a:pt x="90" y="2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4F2F7"/>
            </a:solidFill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91" name="Freeform 419"/>
            <p:cNvSpPr>
              <a:spLocks/>
            </p:cNvSpPr>
            <p:nvPr userDrawn="1"/>
          </p:nvSpPr>
          <p:spPr bwMode="auto">
            <a:xfrm>
              <a:off x="2710" y="1790"/>
              <a:ext cx="384" cy="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0" y="12"/>
                </a:cxn>
                <a:cxn ang="0">
                  <a:pos x="98" y="42"/>
                </a:cxn>
                <a:cxn ang="0">
                  <a:pos x="132" y="60"/>
                </a:cxn>
                <a:cxn ang="0">
                  <a:pos x="164" y="76"/>
                </a:cxn>
                <a:cxn ang="0">
                  <a:pos x="186" y="90"/>
                </a:cxn>
                <a:cxn ang="0">
                  <a:pos x="192" y="96"/>
                </a:cxn>
                <a:cxn ang="0">
                  <a:pos x="194" y="100"/>
                </a:cxn>
                <a:cxn ang="0">
                  <a:pos x="194" y="100"/>
                </a:cxn>
                <a:cxn ang="0">
                  <a:pos x="264" y="62"/>
                </a:cxn>
                <a:cxn ang="0">
                  <a:pos x="326" y="32"/>
                </a:cxn>
                <a:cxn ang="0">
                  <a:pos x="356" y="18"/>
                </a:cxn>
                <a:cxn ang="0">
                  <a:pos x="384" y="6"/>
                </a:cxn>
              </a:cxnLst>
              <a:rect l="0" t="0" r="r" b="b"/>
              <a:pathLst>
                <a:path w="384" h="100">
                  <a:moveTo>
                    <a:pt x="0" y="0"/>
                  </a:moveTo>
                  <a:lnTo>
                    <a:pt x="0" y="0"/>
                  </a:lnTo>
                  <a:lnTo>
                    <a:pt x="30" y="12"/>
                  </a:lnTo>
                  <a:lnTo>
                    <a:pt x="98" y="42"/>
                  </a:lnTo>
                  <a:lnTo>
                    <a:pt x="132" y="60"/>
                  </a:lnTo>
                  <a:lnTo>
                    <a:pt x="164" y="76"/>
                  </a:lnTo>
                  <a:lnTo>
                    <a:pt x="186" y="90"/>
                  </a:lnTo>
                  <a:lnTo>
                    <a:pt x="192" y="96"/>
                  </a:lnTo>
                  <a:lnTo>
                    <a:pt x="194" y="100"/>
                  </a:lnTo>
                  <a:lnTo>
                    <a:pt x="194" y="100"/>
                  </a:lnTo>
                  <a:lnTo>
                    <a:pt x="264" y="62"/>
                  </a:lnTo>
                  <a:lnTo>
                    <a:pt x="326" y="32"/>
                  </a:lnTo>
                  <a:lnTo>
                    <a:pt x="356" y="18"/>
                  </a:lnTo>
                  <a:lnTo>
                    <a:pt x="384" y="6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92" name="Freeform 420"/>
            <p:cNvSpPr>
              <a:spLocks/>
            </p:cNvSpPr>
            <p:nvPr userDrawn="1"/>
          </p:nvSpPr>
          <p:spPr bwMode="auto">
            <a:xfrm>
              <a:off x="3194" y="2044"/>
              <a:ext cx="70" cy="278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70" y="0"/>
                </a:cxn>
                <a:cxn ang="0">
                  <a:pos x="42" y="62"/>
                </a:cxn>
                <a:cxn ang="0">
                  <a:pos x="20" y="110"/>
                </a:cxn>
                <a:cxn ang="0">
                  <a:pos x="10" y="128"/>
                </a:cxn>
                <a:cxn ang="0">
                  <a:pos x="0" y="140"/>
                </a:cxn>
                <a:cxn ang="0">
                  <a:pos x="0" y="140"/>
                </a:cxn>
                <a:cxn ang="0">
                  <a:pos x="8" y="152"/>
                </a:cxn>
                <a:cxn ang="0">
                  <a:pos x="28" y="182"/>
                </a:cxn>
                <a:cxn ang="0">
                  <a:pos x="40" y="202"/>
                </a:cxn>
                <a:cxn ang="0">
                  <a:pos x="52" y="226"/>
                </a:cxn>
                <a:cxn ang="0">
                  <a:pos x="60" y="250"/>
                </a:cxn>
                <a:cxn ang="0">
                  <a:pos x="68" y="278"/>
                </a:cxn>
              </a:cxnLst>
              <a:rect l="0" t="0" r="r" b="b"/>
              <a:pathLst>
                <a:path w="70" h="278">
                  <a:moveTo>
                    <a:pt x="70" y="0"/>
                  </a:moveTo>
                  <a:lnTo>
                    <a:pt x="70" y="0"/>
                  </a:lnTo>
                  <a:lnTo>
                    <a:pt x="42" y="62"/>
                  </a:lnTo>
                  <a:lnTo>
                    <a:pt x="20" y="110"/>
                  </a:lnTo>
                  <a:lnTo>
                    <a:pt x="10" y="128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8" y="152"/>
                  </a:lnTo>
                  <a:lnTo>
                    <a:pt x="28" y="182"/>
                  </a:lnTo>
                  <a:lnTo>
                    <a:pt x="40" y="202"/>
                  </a:lnTo>
                  <a:lnTo>
                    <a:pt x="52" y="226"/>
                  </a:lnTo>
                  <a:lnTo>
                    <a:pt x="60" y="250"/>
                  </a:lnTo>
                  <a:lnTo>
                    <a:pt x="68" y="278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93" name="Freeform 421"/>
            <p:cNvSpPr>
              <a:spLocks/>
            </p:cNvSpPr>
            <p:nvPr userDrawn="1"/>
          </p:nvSpPr>
          <p:spPr bwMode="auto">
            <a:xfrm>
              <a:off x="2748" y="2454"/>
              <a:ext cx="298" cy="94"/>
            </a:xfrm>
            <a:custGeom>
              <a:avLst/>
              <a:gdLst/>
              <a:ahLst/>
              <a:cxnLst>
                <a:cxn ang="0">
                  <a:pos x="298" y="82"/>
                </a:cxn>
                <a:cxn ang="0">
                  <a:pos x="298" y="82"/>
                </a:cxn>
                <a:cxn ang="0">
                  <a:pos x="278" y="74"/>
                </a:cxn>
                <a:cxn ang="0">
                  <a:pos x="234" y="56"/>
                </a:cxn>
                <a:cxn ang="0">
                  <a:pos x="208" y="44"/>
                </a:cxn>
                <a:cxn ang="0">
                  <a:pos x="182" y="30"/>
                </a:cxn>
                <a:cxn ang="0">
                  <a:pos x="162" y="14"/>
                </a:cxn>
                <a:cxn ang="0">
                  <a:pos x="152" y="8"/>
                </a:cxn>
                <a:cxn ang="0">
                  <a:pos x="146" y="0"/>
                </a:cxn>
                <a:cxn ang="0">
                  <a:pos x="146" y="0"/>
                </a:cxn>
                <a:cxn ang="0">
                  <a:pos x="128" y="14"/>
                </a:cxn>
                <a:cxn ang="0">
                  <a:pos x="84" y="44"/>
                </a:cxn>
                <a:cxn ang="0">
                  <a:pos x="36" y="76"/>
                </a:cxn>
                <a:cxn ang="0">
                  <a:pos x="14" y="88"/>
                </a:cxn>
                <a:cxn ang="0">
                  <a:pos x="0" y="94"/>
                </a:cxn>
              </a:cxnLst>
              <a:rect l="0" t="0" r="r" b="b"/>
              <a:pathLst>
                <a:path w="298" h="94">
                  <a:moveTo>
                    <a:pt x="298" y="82"/>
                  </a:moveTo>
                  <a:lnTo>
                    <a:pt x="298" y="82"/>
                  </a:lnTo>
                  <a:lnTo>
                    <a:pt x="278" y="74"/>
                  </a:lnTo>
                  <a:lnTo>
                    <a:pt x="234" y="56"/>
                  </a:lnTo>
                  <a:lnTo>
                    <a:pt x="208" y="44"/>
                  </a:lnTo>
                  <a:lnTo>
                    <a:pt x="182" y="30"/>
                  </a:lnTo>
                  <a:lnTo>
                    <a:pt x="162" y="14"/>
                  </a:lnTo>
                  <a:lnTo>
                    <a:pt x="152" y="8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28" y="14"/>
                  </a:lnTo>
                  <a:lnTo>
                    <a:pt x="84" y="44"/>
                  </a:lnTo>
                  <a:lnTo>
                    <a:pt x="36" y="76"/>
                  </a:lnTo>
                  <a:lnTo>
                    <a:pt x="14" y="88"/>
                  </a:lnTo>
                  <a:lnTo>
                    <a:pt x="0" y="94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94" name="Freeform 422"/>
            <p:cNvSpPr>
              <a:spLocks/>
            </p:cNvSpPr>
            <p:nvPr userDrawn="1"/>
          </p:nvSpPr>
          <p:spPr bwMode="auto">
            <a:xfrm>
              <a:off x="2506" y="2026"/>
              <a:ext cx="104" cy="294"/>
            </a:xfrm>
            <a:custGeom>
              <a:avLst/>
              <a:gdLst/>
              <a:ahLst/>
              <a:cxnLst>
                <a:cxn ang="0">
                  <a:pos x="0" y="294"/>
                </a:cxn>
                <a:cxn ang="0">
                  <a:pos x="0" y="294"/>
                </a:cxn>
                <a:cxn ang="0">
                  <a:pos x="12" y="280"/>
                </a:cxn>
                <a:cxn ang="0">
                  <a:pos x="40" y="246"/>
                </a:cxn>
                <a:cxn ang="0">
                  <a:pos x="74" y="208"/>
                </a:cxn>
                <a:cxn ang="0">
                  <a:pos x="90" y="194"/>
                </a:cxn>
                <a:cxn ang="0">
                  <a:pos x="104" y="186"/>
                </a:cxn>
                <a:cxn ang="0">
                  <a:pos x="104" y="186"/>
                </a:cxn>
                <a:cxn ang="0">
                  <a:pos x="90" y="166"/>
                </a:cxn>
                <a:cxn ang="0">
                  <a:pos x="60" y="120"/>
                </a:cxn>
                <a:cxn ang="0">
                  <a:pos x="42" y="92"/>
                </a:cxn>
                <a:cxn ang="0">
                  <a:pos x="26" y="60"/>
                </a:cxn>
                <a:cxn ang="0">
                  <a:pos x="12" y="30"/>
                </a:cxn>
                <a:cxn ang="0">
                  <a:pos x="4" y="0"/>
                </a:cxn>
              </a:cxnLst>
              <a:rect l="0" t="0" r="r" b="b"/>
              <a:pathLst>
                <a:path w="104" h="294">
                  <a:moveTo>
                    <a:pt x="0" y="294"/>
                  </a:moveTo>
                  <a:lnTo>
                    <a:pt x="0" y="294"/>
                  </a:lnTo>
                  <a:lnTo>
                    <a:pt x="12" y="280"/>
                  </a:lnTo>
                  <a:lnTo>
                    <a:pt x="40" y="246"/>
                  </a:lnTo>
                  <a:lnTo>
                    <a:pt x="74" y="208"/>
                  </a:lnTo>
                  <a:lnTo>
                    <a:pt x="90" y="194"/>
                  </a:lnTo>
                  <a:lnTo>
                    <a:pt x="104" y="186"/>
                  </a:lnTo>
                  <a:lnTo>
                    <a:pt x="104" y="186"/>
                  </a:lnTo>
                  <a:lnTo>
                    <a:pt x="90" y="166"/>
                  </a:lnTo>
                  <a:lnTo>
                    <a:pt x="60" y="120"/>
                  </a:lnTo>
                  <a:lnTo>
                    <a:pt x="42" y="92"/>
                  </a:lnTo>
                  <a:lnTo>
                    <a:pt x="26" y="60"/>
                  </a:lnTo>
                  <a:lnTo>
                    <a:pt x="12" y="30"/>
                  </a:lnTo>
                  <a:lnTo>
                    <a:pt x="4" y="0"/>
                  </a:lnTo>
                </a:path>
              </a:pathLst>
            </a:custGeom>
            <a:noFill/>
            <a:ln w="38100">
              <a:solidFill>
                <a:srgbClr val="460A7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1.png"/><Relationship Id="rId7" Type="http://schemas.openxmlformats.org/officeDocument/2006/relationships/slide" Target="slide4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gif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25552" y="6629400"/>
            <a:ext cx="60468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FAKULTAS KEGURUAN DAN ILMU PENDIDIKAN UNIVERSITAS SWADAYA GUNUNG JATI</a:t>
            </a:r>
            <a:endParaRPr lang="en-US" sz="1000" dirty="0"/>
          </a:p>
        </p:txBody>
      </p:sp>
      <p:pic>
        <p:nvPicPr>
          <p:cNvPr id="5" name="Picture 2" descr="C:\Users\liytot\Documents\peluang\Untitled1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" y="4800600"/>
            <a:ext cx="2359003" cy="1981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Oval Callout 5"/>
          <p:cNvSpPr/>
          <p:nvPr/>
        </p:nvSpPr>
        <p:spPr>
          <a:xfrm>
            <a:off x="609600" y="2819400"/>
            <a:ext cx="2362200" cy="1752600"/>
          </a:xfrm>
          <a:prstGeom prst="wedgeEllipseCallout">
            <a:avLst>
              <a:gd name="adj1" fmla="val -22676"/>
              <a:gd name="adj2" fmla="val 6746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3124200"/>
            <a:ext cx="1371600" cy="121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18" name="Diagram 17"/>
          <p:cNvGraphicFramePr/>
          <p:nvPr/>
        </p:nvGraphicFramePr>
        <p:xfrm>
          <a:off x="2590800" y="584200"/>
          <a:ext cx="5943600" cy="383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7" name="Picture 6" descr="tired14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43600" y="5105400"/>
            <a:ext cx="1809750" cy="14763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Snip Diagonal Corner Rectangle 7"/>
          <p:cNvSpPr/>
          <p:nvPr/>
        </p:nvSpPr>
        <p:spPr>
          <a:xfrm>
            <a:off x="838200" y="76200"/>
            <a:ext cx="2667000" cy="609600"/>
          </a:xfrm>
          <a:prstGeom prst="snip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A.  PERCOBAAN</a:t>
            </a:r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ru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FA1CFCF9-213E-4BB5-BEB0-3E554D4FC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>
                                            <p:graphicEl>
                                              <a:dgm id="{FA1CFCF9-213E-4BB5-BEB0-3E554D4FC4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20FBB2A3-0176-46E4-BCDC-594A62D41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graphicEl>
                                              <a:dgm id="{20FBB2A3-0176-46E4-BCDC-594A62D418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497F3D5D-42F2-4856-B6F8-4E4608E58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>
                                            <p:graphicEl>
                                              <a:dgm id="{497F3D5D-42F2-4856-B6F8-4E4608E58A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0288FFCB-7054-4099-B2E8-FDA4EE3A3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>
                                            <p:graphicEl>
                                              <a:dgm id="{0288FFCB-7054-4099-B2E8-FDA4EE3A3F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602179E7-EB71-4D3B-97F7-2CBC32678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graphicEl>
                                              <a:dgm id="{602179E7-EB71-4D3B-97F7-2CBC32678A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18" grpId="0">
        <p:bldSub>
          <a:bldDgm bld="one"/>
        </p:bldSub>
      </p:bldGraphic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605134"/>
            <a:ext cx="55626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id-ID" sz="2800" b="1" dirty="0" smtClean="0">
                <a:solidFill>
                  <a:schemeClr val="accent1">
                    <a:lumMod val="50000"/>
                  </a:schemeClr>
                </a:solidFill>
                <a:latin typeface="Tempus Sans ITC" pitchFamily="82" charset="0"/>
              </a:rPr>
              <a:t>   Pengertian percobaan</a:t>
            </a:r>
            <a:endParaRPr lang="id-ID" sz="2800" b="1" dirty="0">
              <a:solidFill>
                <a:schemeClr val="accent1">
                  <a:lumMod val="50000"/>
                </a:schemeClr>
              </a:solidFill>
              <a:latin typeface="Tempus Sans ITC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9050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>
                <a:solidFill>
                  <a:srgbClr val="002060"/>
                </a:solidFill>
                <a:latin typeface="Comic Sans MS" pitchFamily="66" charset="0"/>
              </a:rPr>
              <a:t> Percobaan adalah sebuah usaha yang memunculkan</a:t>
            </a:r>
          </a:p>
          <a:p>
            <a:pPr algn="ctr"/>
            <a:r>
              <a:rPr lang="id-ID" sz="2400" dirty="0" smtClean="0">
                <a:solidFill>
                  <a:srgbClr val="002060"/>
                </a:solidFill>
                <a:latin typeface="Comic Sans MS" pitchFamily="66" charset="0"/>
              </a:rPr>
              <a:t> kemungkinan -kemungkinan tertentu</a:t>
            </a:r>
            <a:endParaRPr lang="id-ID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657600"/>
            <a:ext cx="2590800" cy="24840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2743200"/>
            <a:ext cx="2595562" cy="24294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1981200" y="6629400"/>
            <a:ext cx="5835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FAKULTAS KEGURUAN DAN ILMU PENDIDIKAN UNIVERSITAS SWADAYA GUNUNG JATI</a:t>
            </a:r>
            <a:endParaRPr lang="en-US" sz="1200" dirty="0"/>
          </a:p>
        </p:txBody>
      </p:sp>
      <p:sp>
        <p:nvSpPr>
          <p:cNvPr id="14" name="Action Button: Forward or Next 13">
            <a:hlinkClick r:id="" action="ppaction://hlinkshowjump?jump=nextslide" highlightClick="1"/>
          </p:cNvPr>
          <p:cNvSpPr/>
          <p:nvPr/>
        </p:nvSpPr>
        <p:spPr>
          <a:xfrm>
            <a:off x="8001000" y="5867400"/>
            <a:ext cx="762000" cy="685800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newsflash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liytot\Documents\peluang\Untitled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334000"/>
            <a:ext cx="1814618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Oval Callout 6"/>
          <p:cNvSpPr/>
          <p:nvPr/>
        </p:nvSpPr>
        <p:spPr>
          <a:xfrm>
            <a:off x="304800" y="3886200"/>
            <a:ext cx="1371600" cy="1295400"/>
          </a:xfrm>
          <a:prstGeom prst="wedgeEllipseCallout">
            <a:avLst>
              <a:gd name="adj1" fmla="val 33734"/>
              <a:gd name="adj2" fmla="val 6646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1490105" y="1167825"/>
            <a:ext cx="6434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/>
            <a:r>
              <a:rPr lang="en-US" sz="1600" smtClean="0">
                <a:latin typeface="Comic Sans MS" pitchFamily="66" charset="0"/>
              </a:rPr>
              <a:t>1.   Lemparkan sebuah mata uang logam. Dapatkah kamu </a:t>
            </a:r>
            <a:r>
              <a:rPr lang="fi-FI" sz="1600" smtClean="0">
                <a:latin typeface="Comic Sans MS" pitchFamily="66" charset="0"/>
              </a:rPr>
              <a:t>memastikan sisi yang akan muncul, sisi angka atau sisi gambar?</a:t>
            </a:r>
            <a:endParaRPr lang="en-US" sz="160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057400"/>
            <a:ext cx="6553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 algn="just"/>
            <a:r>
              <a:rPr lang="en-US" sz="1600" smtClean="0">
                <a:latin typeface="Comic Sans MS" pitchFamily="66" charset="0"/>
              </a:rPr>
              <a:t>2. Sediakan sebuah kotak. Isikan kelereng berwarna merah, kuning,dan hijau masing-masing sebanyak 15 butir ke dalam kotak tersebut. Aduklah kelereng itu. Kemudian, tutup matamu dan ambillah sebutir demi sebutir secara acak sebanyak 3 kali pengambilan. Dapatkah kamu memastikan, kelereng warna apa saja yang terambil jika setiap selesai pengambilan, kelereng tersebut dikembalikan lagi ke dalam kotak?</a:t>
            </a:r>
            <a:endParaRPr lang="en-US" sz="160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81000"/>
            <a:ext cx="27286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smtClean="0">
                <a:latin typeface="Comic Sans MS" pitchFamily="66" charset="0"/>
              </a:rPr>
              <a:t>Contoh sebuah percobaan :</a:t>
            </a:r>
            <a:endParaRPr lang="en-US" sz="1600" u="sng">
              <a:latin typeface="Comic Sans MS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072467"/>
            <a:ext cx="990600" cy="8805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867400" y="5029200"/>
            <a:ext cx="1447800" cy="1066800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>
              <a:spcBef>
                <a:spcPct val="0"/>
              </a:spcBef>
              <a:buSzTx/>
              <a:buFontTx/>
              <a:buNone/>
            </a:pPr>
            <a:endParaRPr lang="en-GB" sz="1600">
              <a:solidFill>
                <a:srgbClr val="0000FF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7543800" y="3962400"/>
            <a:ext cx="1371600" cy="1295400"/>
          </a:xfrm>
          <a:prstGeom prst="wedgeEllipseCallout">
            <a:avLst>
              <a:gd name="adj1" fmla="val -66795"/>
              <a:gd name="adj2" fmla="val 3061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8229600" y="419100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848600" y="4343400"/>
            <a:ext cx="3048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229600" y="4572000"/>
            <a:ext cx="304800" cy="304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81200" y="6629400"/>
            <a:ext cx="5835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FAKULTAS KEGURUAN DAN ILMU PENDIDIKAN UNIVERSITAS SWADAYA GUNUNG JATI</a:t>
            </a:r>
            <a:endParaRPr lang="en-US" sz="1200" dirty="0"/>
          </a:p>
        </p:txBody>
      </p:sp>
      <p:sp>
        <p:nvSpPr>
          <p:cNvPr id="15" name="Action Button: Return 14">
            <a:hlinkClick r:id="rId4" action="ppaction://hlinksldjump" highlightClick="1"/>
          </p:cNvPr>
          <p:cNvSpPr/>
          <p:nvPr/>
        </p:nvSpPr>
        <p:spPr>
          <a:xfrm>
            <a:off x="8153400" y="5943600"/>
            <a:ext cx="685800" cy="609600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8" presetClass="entr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4" grpId="0"/>
      <p:bldP spid="4" grpId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/>
        </p:nvGraphicFramePr>
        <p:xfrm>
          <a:off x="2133600" y="2108200"/>
          <a:ext cx="5105400" cy="307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28800" y="605134"/>
            <a:ext cx="57912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</a:rPr>
              <a:t>Bagian-bagian dari sebuah percobaan</a:t>
            </a:r>
            <a:endParaRPr lang="id-ID" sz="2800" b="1" dirty="0">
              <a:solidFill>
                <a:schemeClr val="accent1">
                  <a:lumMod val="50000"/>
                </a:schemeClr>
              </a:solidFill>
              <a:latin typeface="Tempus Sans ITC" pitchFamily="82" charset="0"/>
            </a:endParaRPr>
          </a:p>
        </p:txBody>
      </p:sp>
      <p:pic>
        <p:nvPicPr>
          <p:cNvPr id="136193" name="Picture 1" descr="F:\DATA PERKULIAHAN\a\Images\tati_199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" y="4572000"/>
            <a:ext cx="1171575" cy="15906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981200" y="6629400"/>
            <a:ext cx="5454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FAKULTAS KEGURUAN DAN ILMU PENDIDIKAN UNIVERSITAS SWADAYA GUNUNG JATI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comb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A459E93-A175-4899-BB2C-05D363D2F2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>
                                            <p:graphicEl>
                                              <a:dgm id="{0A459E93-A175-4899-BB2C-05D363D2F2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6494226-4212-467D-8804-2AE0D73D0C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>
                                            <p:graphicEl>
                                              <a:dgm id="{96494226-4212-467D-8804-2AE0D73D0C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4D4D560-B88B-43E2-9DA6-6F2EA3EEE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>
                                            <p:graphicEl>
                                              <a:dgm id="{D4D4D560-B88B-43E2-9DA6-6F2EA3EEE6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9304A40-2C23-49A8-87B3-2519F0C5A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graphicEl>
                                              <a:dgm id="{B9304A40-2C23-49A8-87B3-2519F0C5A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75C49F2-FA0C-41B3-ABE3-9956F4A88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>
                                            <p:graphicEl>
                                              <a:dgm id="{C75C49F2-FA0C-41B3-ABE3-9956F4A886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2270081-6D6A-48EC-BBEE-C33367F5A4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>
                                            <p:graphicEl>
                                              <a:dgm id="{32270081-6D6A-48EC-BBEE-C33367F5A4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464403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371664"/>
                </a:solidFill>
                <a:latin typeface="Perpetua" pitchFamily="18" charset="0"/>
              </a:rPr>
              <a:t>Ruang </a:t>
            </a:r>
            <a:r>
              <a:rPr lang="id-ID" sz="2400" b="1" smtClean="0">
                <a:solidFill>
                  <a:srgbClr val="371664"/>
                </a:solidFill>
                <a:latin typeface="Perpetua" pitchFamily="18" charset="0"/>
              </a:rPr>
              <a:t>Sampel </a:t>
            </a:r>
            <a:r>
              <a:rPr lang="en-US" sz="2400" smtClean="0">
                <a:solidFill>
                  <a:srgbClr val="371664"/>
                </a:solidFill>
                <a:latin typeface="Perpetua" pitchFamily="18" charset="0"/>
              </a:rPr>
              <a:t>adalah</a:t>
            </a:r>
            <a:r>
              <a:rPr lang="id-ID" sz="2400" smtClean="0">
                <a:solidFill>
                  <a:srgbClr val="371664"/>
                </a:solidFill>
                <a:latin typeface="Perpetua" pitchFamily="18" charset="0"/>
              </a:rPr>
              <a:t> </a:t>
            </a:r>
            <a:r>
              <a:rPr lang="id-ID" sz="2400" dirty="0" smtClean="0">
                <a:solidFill>
                  <a:srgbClr val="371664"/>
                </a:solidFill>
                <a:latin typeface="Perpetua" pitchFamily="18" charset="0"/>
              </a:rPr>
              <a:t>himpunan semua hasil percobaan yang </a:t>
            </a:r>
            <a:r>
              <a:rPr lang="id-ID" sz="2400" smtClean="0">
                <a:solidFill>
                  <a:srgbClr val="371664"/>
                </a:solidFill>
                <a:latin typeface="Perpetua" pitchFamily="18" charset="0"/>
              </a:rPr>
              <a:t>mungkin terjadi</a:t>
            </a:r>
            <a:r>
              <a:rPr lang="en-US" sz="2400" smtClean="0">
                <a:solidFill>
                  <a:srgbClr val="371664"/>
                </a:solidFill>
                <a:latin typeface="Perpetua" pitchFamily="18" charset="0"/>
              </a:rPr>
              <a:t>.</a:t>
            </a:r>
          </a:p>
          <a:p>
            <a:r>
              <a:rPr lang="en-US" sz="2400" smtClean="0">
                <a:solidFill>
                  <a:srgbClr val="371664"/>
                </a:solidFill>
                <a:latin typeface="Perpetua" pitchFamily="18" charset="0"/>
              </a:rPr>
              <a:t>Ruang sampel </a:t>
            </a:r>
            <a:r>
              <a:rPr lang="id-ID" sz="2400" smtClean="0">
                <a:solidFill>
                  <a:srgbClr val="371664"/>
                </a:solidFill>
                <a:latin typeface="Perpetua" pitchFamily="18" charset="0"/>
              </a:rPr>
              <a:t>dilambangkan </a:t>
            </a:r>
            <a:r>
              <a:rPr lang="id-ID" sz="2400" dirty="0" smtClean="0">
                <a:solidFill>
                  <a:srgbClr val="371664"/>
                </a:solidFill>
                <a:latin typeface="Perpetua" pitchFamily="18" charset="0"/>
              </a:rPr>
              <a:t>dengan S</a:t>
            </a:r>
            <a:endParaRPr lang="id-ID" sz="2400" dirty="0">
              <a:solidFill>
                <a:srgbClr val="371664"/>
              </a:solidFill>
              <a:latin typeface="Perpetua" pitchFamily="18" charset="0"/>
            </a:endParaRPr>
          </a:p>
        </p:txBody>
      </p:sp>
      <p:pic>
        <p:nvPicPr>
          <p:cNvPr id="6" name="Picture 2" descr="C:\Users\liytot\Documents\peluang\Untitled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0"/>
            <a:ext cx="3349603" cy="3124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81000" y="1524000"/>
            <a:ext cx="3284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chemeClr val="accent6">
                    <a:lumMod val="50000"/>
                  </a:schemeClr>
                </a:solidFill>
                <a:latin typeface="Tempus Sans ITC" pitchFamily="82" charset="0"/>
              </a:rPr>
              <a:t>Misal dalam pengetosan sebuah </a:t>
            </a:r>
          </a:p>
          <a:p>
            <a:r>
              <a:rPr lang="id-ID" b="1" dirty="0" smtClean="0">
                <a:solidFill>
                  <a:schemeClr val="accent6">
                    <a:lumMod val="50000"/>
                  </a:schemeClr>
                </a:solidFill>
                <a:latin typeface="Tempus Sans ITC" pitchFamily="82" charset="0"/>
              </a:rPr>
              <a:t>uang logam  </a:t>
            </a:r>
            <a:endParaRPr lang="id-ID" b="1" dirty="0">
              <a:solidFill>
                <a:schemeClr val="accent6">
                  <a:lumMod val="50000"/>
                </a:schemeClr>
              </a:solidFill>
              <a:latin typeface="Tempus Sans ITC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638800"/>
            <a:ext cx="7616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C00000"/>
                </a:solidFill>
              </a:rPr>
              <a:t>Banyaknya anggota ruang sampel dinotasikan dengan n(S)</a:t>
            </a:r>
            <a:endParaRPr lang="id-ID" sz="2400" dirty="0">
              <a:solidFill>
                <a:srgbClr val="C00000"/>
              </a:solidFill>
            </a:endParaRPr>
          </a:p>
        </p:txBody>
      </p:sp>
      <p:pic>
        <p:nvPicPr>
          <p:cNvPr id="9" name="Content Placeholder 4" descr="desain kemj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9300" y="3552828"/>
            <a:ext cx="2195764" cy="19288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Oval Callout 11"/>
          <p:cNvSpPr/>
          <p:nvPr/>
        </p:nvSpPr>
        <p:spPr>
          <a:xfrm>
            <a:off x="5219680" y="1524000"/>
            <a:ext cx="2857520" cy="1785950"/>
          </a:xfrm>
          <a:prstGeom prst="wedgeEllipseCallout">
            <a:avLst>
              <a:gd name="adj1" fmla="val -29272"/>
              <a:gd name="adj2" fmla="val 97946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  </a:t>
            </a:r>
            <a:endParaRPr lang="id-ID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24480" y="2209800"/>
            <a:ext cx="857256" cy="8572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" name="Picture 14" descr="ladida-uang-50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91280" y="2590800"/>
            <a:ext cx="666744" cy="656326"/>
          </a:xfrm>
          <a:prstGeom prst="rect">
            <a:avLst/>
          </a:prstGeom>
        </p:spPr>
      </p:pic>
      <p:pic>
        <p:nvPicPr>
          <p:cNvPr id="16" name="Picture 15" descr="COIN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62680" y="1600200"/>
            <a:ext cx="914400" cy="9174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7" name="TextBox 16"/>
          <p:cNvSpPr txBox="1"/>
          <p:nvPr/>
        </p:nvSpPr>
        <p:spPr>
          <a:xfrm>
            <a:off x="1981200" y="6629400"/>
            <a:ext cx="5835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FAKULTAS KEGURUAN DAN ILMU PENDIDIKAN UNIVERSITAS SWADAYA GUNUNG JATI</a:t>
            </a:r>
            <a:endParaRPr lang="en-US" sz="1200" dirty="0"/>
          </a:p>
        </p:txBody>
      </p:sp>
      <p:sp>
        <p:nvSpPr>
          <p:cNvPr id="19" name="Action Button: Forward or Next 18">
            <a:hlinkClick r:id="" action="ppaction://hlinkshowjump?jump=nextslide" highlightClick="1"/>
          </p:cNvPr>
          <p:cNvSpPr/>
          <p:nvPr/>
        </p:nvSpPr>
        <p:spPr>
          <a:xfrm>
            <a:off x="8382000" y="6019800"/>
            <a:ext cx="533400" cy="533400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Return 19">
            <a:hlinkClick r:id="rId8" action="ppaction://hlinksldjump" highlightClick="1"/>
          </p:cNvPr>
          <p:cNvSpPr/>
          <p:nvPr/>
        </p:nvSpPr>
        <p:spPr>
          <a:xfrm>
            <a:off x="7696200" y="6019800"/>
            <a:ext cx="609600" cy="533400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checker dir="vert"/>
    <p:sndAc>
      <p:stSnd>
        <p:snd r:embed="rId2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 build="p"/>
      <p:bldP spid="10" grpId="0" build="p"/>
      <p:bldP spid="12" grpId="0" build="p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1874231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d-ID" sz="28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Titik </a:t>
            </a:r>
            <a:r>
              <a:rPr lang="id-ID" sz="280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Sampel </a:t>
            </a:r>
            <a:endParaRPr lang="id-ID" sz="28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0400" y="3810000"/>
            <a:ext cx="56388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000" dirty="0" smtClean="0">
                <a:solidFill>
                  <a:srgbClr val="002060"/>
                </a:solidFill>
                <a:latin typeface="Comic Sans MS" pitchFamily="66" charset="0"/>
              </a:rPr>
              <a:t>Dalam pelemparan sebuah uang logam, titik sampelnya adalah A ( angka ) dan G ( gambar )</a:t>
            </a:r>
            <a:endParaRPr lang="id-ID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Picture 2" descr="C:\Users\liytot\Documents\peluang\Untitled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1" y="3352800"/>
            <a:ext cx="2362199" cy="18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Oval Callout 4"/>
          <p:cNvSpPr/>
          <p:nvPr/>
        </p:nvSpPr>
        <p:spPr>
          <a:xfrm>
            <a:off x="1371600" y="1524000"/>
            <a:ext cx="2514600" cy="1447800"/>
          </a:xfrm>
          <a:prstGeom prst="wedgeEllipseCallout">
            <a:avLst>
              <a:gd name="adj1" fmla="val -44642"/>
              <a:gd name="adj2" fmla="val 8382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1948029"/>
            <a:ext cx="691603" cy="7189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2743200" y="1981200"/>
            <a:ext cx="709286" cy="685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 descr="mouse_with_cheese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5486400"/>
            <a:ext cx="1905000" cy="1371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657600" y="2819400"/>
            <a:ext cx="4884671" cy="800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300" smtClean="0">
                <a:solidFill>
                  <a:schemeClr val="bg2">
                    <a:lumMod val="10000"/>
                  </a:schemeClr>
                </a:solidFill>
                <a:latin typeface="adidas sport" pitchFamily="50" charset="0"/>
              </a:rPr>
              <a:t>Titik sampel dalah anggota dari ruang sampel</a:t>
            </a:r>
          </a:p>
          <a:p>
            <a:endParaRPr lang="en-US" sz="2300">
              <a:solidFill>
                <a:schemeClr val="bg2">
                  <a:lumMod val="10000"/>
                </a:schemeClr>
              </a:solidFill>
              <a:latin typeface="adidas sport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200" y="6629400"/>
            <a:ext cx="5835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FAKULTAS KEGURUAN DAN ILMU PENDIDIKAN UNIVERSITAS SWADAYA GUNUNG JATI</a:t>
            </a:r>
            <a:endParaRPr lang="en-US" sz="1200" dirty="0"/>
          </a:p>
        </p:txBody>
      </p:sp>
      <p:sp>
        <p:nvSpPr>
          <p:cNvPr id="14" name="Action Button: Return 13">
            <a:hlinkClick r:id="rId7" action="ppaction://hlinksldjump" highlightClick="1"/>
          </p:cNvPr>
          <p:cNvSpPr/>
          <p:nvPr/>
        </p:nvSpPr>
        <p:spPr>
          <a:xfrm>
            <a:off x="7696200" y="6019800"/>
            <a:ext cx="609600" cy="533400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Forward or Next 14">
            <a:hlinkClick r:id="" action="ppaction://hlinkshowjump?jump=nextslide" highlightClick="1"/>
          </p:cNvPr>
          <p:cNvSpPr/>
          <p:nvPr/>
        </p:nvSpPr>
        <p:spPr>
          <a:xfrm>
            <a:off x="8382000" y="6019800"/>
            <a:ext cx="533400" cy="533400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tired12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81800" y="609600"/>
            <a:ext cx="1524000" cy="2209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comb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 animBg="1"/>
      <p:bldP spid="5" grpId="0" animBg="1"/>
      <p:bldP spid="12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81000"/>
            <a:ext cx="85860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id-ID" sz="2800" b="1" smtClean="0">
                <a:solidFill>
                  <a:srgbClr val="CC3300"/>
                </a:solidFill>
                <a:latin typeface="Bradley Hand ITC" pitchFamily="66" charset="0"/>
              </a:rPr>
              <a:t>Kejadian </a:t>
            </a:r>
            <a:r>
              <a:rPr lang="en-US" sz="2800" b="1" smtClean="0">
                <a:solidFill>
                  <a:srgbClr val="CC3300"/>
                </a:solidFill>
                <a:latin typeface="Bradley Hand ITC" pitchFamily="66" charset="0"/>
              </a:rPr>
              <a:t>adalah</a:t>
            </a:r>
            <a:r>
              <a:rPr lang="id-ID" sz="2800" b="1" smtClean="0">
                <a:solidFill>
                  <a:srgbClr val="CC3300"/>
                </a:solidFill>
                <a:latin typeface="Bradley Hand ITC" pitchFamily="66" charset="0"/>
              </a:rPr>
              <a:t>  </a:t>
            </a:r>
            <a:r>
              <a:rPr lang="id-ID" sz="2800" b="1" dirty="0" smtClean="0">
                <a:solidFill>
                  <a:srgbClr val="CC3300"/>
                </a:solidFill>
                <a:latin typeface="Bradley Hand ITC" pitchFamily="66" charset="0"/>
              </a:rPr>
              <a:t>himpunan bagian dari ruang sampel</a:t>
            </a:r>
            <a:r>
              <a:rPr lang="id-ID" sz="2800" b="1" dirty="0" smtClean="0">
                <a:solidFill>
                  <a:srgbClr val="660033"/>
                </a:solidFill>
                <a:latin typeface="Bradley Hand ITC" pitchFamily="66" charset="0"/>
              </a:rPr>
              <a:t> </a:t>
            </a:r>
          </a:p>
          <a:p>
            <a:pPr algn="just"/>
            <a:endParaRPr lang="id-ID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667000"/>
            <a:ext cx="1676400" cy="17427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2590800" y="3200400"/>
            <a:ext cx="1556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Angka { A }</a:t>
            </a:r>
            <a:endParaRPr lang="id-ID" sz="2400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876800"/>
            <a:ext cx="1676400" cy="16208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2590800" y="5481935"/>
            <a:ext cx="176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Gambar { B }</a:t>
            </a:r>
            <a:endParaRPr lang="id-ID" sz="2400" dirty="0"/>
          </a:p>
        </p:txBody>
      </p:sp>
      <p:pic>
        <p:nvPicPr>
          <p:cNvPr id="9" name="Picture 8" descr="pokemon (22)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038600"/>
            <a:ext cx="2057400" cy="2514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81200" y="6629400"/>
            <a:ext cx="5835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FAKULTAS KEGURUAN DAN ILMU PENDIDIKAN UNIVERSITAS SWADAYA GUNUNG JATI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9144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40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Misal dalam percobaan  pelemparan sebuah mata uang , hasil  yang </a:t>
            </a:r>
          </a:p>
          <a:p>
            <a:pPr algn="just"/>
            <a:r>
              <a:rPr lang="id-ID" sz="240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dapat terjadi adalah munculnya angka  atau gambar  peristiwa ini </a:t>
            </a:r>
          </a:p>
          <a:p>
            <a:pPr algn="just"/>
            <a:r>
              <a:rPr lang="id-ID" sz="240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disebut kejadian</a:t>
            </a:r>
          </a:p>
          <a:p>
            <a:endParaRPr lang="en-US" sz="2400"/>
          </a:p>
        </p:txBody>
      </p:sp>
    </p:spTree>
  </p:cSld>
  <p:clrMapOvr>
    <a:masterClrMapping/>
  </p:clrMapOvr>
  <p:transition spd="med">
    <p:newsflash/>
    <p:sndAc>
      <p:stSnd>
        <p:snd r:embed="rId2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build="allAtOnce"/>
      <p:bldP spid="11" grpId="0" build="p"/>
      <p:bldP spid="13" grpId="0"/>
    </p:bldLst>
  </p:timing>
</p:sld>
</file>

<file path=ppt/theme/theme1.xml><?xml version="1.0" encoding="utf-8"?>
<a:theme xmlns:a="http://schemas.openxmlformats.org/drawingml/2006/main" name="Custom Design">
  <a:themeElements>
    <a:clrScheme name="">
      <a:dk1>
        <a:srgbClr val="DDDDDD"/>
      </a:dk1>
      <a:lt1>
        <a:srgbClr val="FFFFFF"/>
      </a:lt1>
      <a:dk2>
        <a:srgbClr val="CB64B5"/>
      </a:dk2>
      <a:lt2>
        <a:srgbClr val="FFFFFF"/>
      </a:lt2>
      <a:accent1>
        <a:srgbClr val="FFCEFD"/>
      </a:accent1>
      <a:accent2>
        <a:srgbClr val="333399"/>
      </a:accent2>
      <a:accent3>
        <a:srgbClr val="E2B8D7"/>
      </a:accent3>
      <a:accent4>
        <a:srgbClr val="DADADA"/>
      </a:accent4>
      <a:accent5>
        <a:srgbClr val="FFE3FE"/>
      </a:accent5>
      <a:accent6>
        <a:srgbClr val="2D2D8A"/>
      </a:accent6>
      <a:hlink>
        <a:srgbClr val="3771AB"/>
      </a:hlink>
      <a:folHlink>
        <a:srgbClr val="4885C4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CB64B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2B8D7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808080"/>
        </a:dk1>
        <a:lt1>
          <a:srgbClr val="FFFFFF"/>
        </a:lt1>
        <a:dk2>
          <a:srgbClr val="CB64B5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E2B8D7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808080"/>
        </a:dk1>
        <a:lt1>
          <a:srgbClr val="FFFFFF"/>
        </a:lt1>
        <a:dk2>
          <a:srgbClr val="CB64B5"/>
        </a:dk2>
        <a:lt2>
          <a:srgbClr val="FFFFFF"/>
        </a:lt2>
        <a:accent1>
          <a:srgbClr val="FFCEFD"/>
        </a:accent1>
        <a:accent2>
          <a:srgbClr val="333399"/>
        </a:accent2>
        <a:accent3>
          <a:srgbClr val="E2B8D7"/>
        </a:accent3>
        <a:accent4>
          <a:srgbClr val="DADADA"/>
        </a:accent4>
        <a:accent5>
          <a:srgbClr val="FFE3FE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DDDDDD"/>
        </a:dk1>
        <a:lt1>
          <a:srgbClr val="FFFFFF"/>
        </a:lt1>
        <a:dk2>
          <a:srgbClr val="CB64B5"/>
        </a:dk2>
        <a:lt2>
          <a:srgbClr val="FFFFFF"/>
        </a:lt2>
        <a:accent1>
          <a:srgbClr val="FFCEFD"/>
        </a:accent1>
        <a:accent2>
          <a:srgbClr val="333399"/>
        </a:accent2>
        <a:accent3>
          <a:srgbClr val="E2B8D7"/>
        </a:accent3>
        <a:accent4>
          <a:srgbClr val="DADADA"/>
        </a:accent4>
        <a:accent5>
          <a:srgbClr val="FFE3FE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00148</Template>
  <TotalTime>11</TotalTime>
  <Words>283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liytot</dc:creator>
  <cp:lastModifiedBy>liytot</cp:lastModifiedBy>
  <cp:revision>3</cp:revision>
  <dcterms:created xsi:type="dcterms:W3CDTF">2012-05-03T03:21:29Z</dcterms:created>
  <dcterms:modified xsi:type="dcterms:W3CDTF">2012-05-04T07:43:22Z</dcterms:modified>
</cp:coreProperties>
</file>