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5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41" autoAdjust="0"/>
  </p:normalViewPr>
  <p:slideViewPr>
    <p:cSldViewPr>
      <p:cViewPr>
        <p:scale>
          <a:sx n="66" d="100"/>
          <a:sy n="66" d="100"/>
        </p:scale>
        <p:origin x="-142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575FC-0651-4B40-8FA9-60BC0DE44D4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d-ID"/>
        </a:p>
      </dgm:t>
    </dgm:pt>
    <dgm:pt modelId="{F4F9FDE1-BD93-43CF-B083-5B5A277CF509}">
      <dgm:prSet phldrT="[Text]"/>
      <dgm:spPr/>
      <dgm:t>
        <a:bodyPr/>
        <a:lstStyle/>
        <a:p>
          <a:r>
            <a:rPr lang="id-ID" dirty="0" smtClean="0"/>
            <a:t>Uang logam</a:t>
          </a:r>
          <a:endParaRPr lang="id-ID" dirty="0"/>
        </a:p>
      </dgm:t>
    </dgm:pt>
    <dgm:pt modelId="{DAD5F07E-0EB5-4EB0-A592-65293B4B2008}" type="sibTrans" cxnId="{3B7D3FA2-55CC-4BAC-AC2D-DCA6CCBF57CC}">
      <dgm:prSet/>
      <dgm:spPr/>
      <dgm:t>
        <a:bodyPr/>
        <a:lstStyle/>
        <a:p>
          <a:endParaRPr lang="id-ID"/>
        </a:p>
      </dgm:t>
    </dgm:pt>
    <dgm:pt modelId="{F28542BE-67F3-452F-ADF9-52E4A4ED33CE}" type="parTrans" cxnId="{3B7D3FA2-55CC-4BAC-AC2D-DCA6CCBF57CC}">
      <dgm:prSet/>
      <dgm:spPr/>
      <dgm:t>
        <a:bodyPr/>
        <a:lstStyle/>
        <a:p>
          <a:endParaRPr lang="id-ID"/>
        </a:p>
      </dgm:t>
    </dgm:pt>
    <dgm:pt modelId="{16D0668E-2F9C-4865-B970-A0E583E8818C}">
      <dgm:prSet/>
      <dgm:spPr/>
      <dgm:t>
        <a:bodyPr/>
        <a:lstStyle/>
        <a:p>
          <a:r>
            <a:rPr lang="id-ID" dirty="0" smtClean="0"/>
            <a:t>A</a:t>
          </a:r>
          <a:endParaRPr lang="id-ID" dirty="0"/>
        </a:p>
      </dgm:t>
    </dgm:pt>
    <dgm:pt modelId="{5CBC87BF-F0DF-4C07-95C3-F802CD276F45}" type="parTrans" cxnId="{7A5D88EE-0F1B-4C5A-A9C8-C8BBA657F5F7}">
      <dgm:prSet/>
      <dgm:spPr/>
      <dgm:t>
        <a:bodyPr/>
        <a:lstStyle/>
        <a:p>
          <a:endParaRPr lang="id-ID"/>
        </a:p>
      </dgm:t>
    </dgm:pt>
    <dgm:pt modelId="{4B2C3723-9C64-4FC7-984A-B517192A6223}" type="sibTrans" cxnId="{7A5D88EE-0F1B-4C5A-A9C8-C8BBA657F5F7}">
      <dgm:prSet/>
      <dgm:spPr/>
      <dgm:t>
        <a:bodyPr/>
        <a:lstStyle/>
        <a:p>
          <a:endParaRPr lang="id-ID"/>
        </a:p>
      </dgm:t>
    </dgm:pt>
    <dgm:pt modelId="{079AB710-D2A6-412F-83DF-52BCE10080F2}">
      <dgm:prSet/>
      <dgm:spPr/>
      <dgm:t>
        <a:bodyPr/>
        <a:lstStyle/>
        <a:p>
          <a:r>
            <a:rPr lang="id-ID" dirty="0" smtClean="0"/>
            <a:t>A</a:t>
          </a:r>
          <a:endParaRPr lang="id-ID" dirty="0"/>
        </a:p>
      </dgm:t>
    </dgm:pt>
    <dgm:pt modelId="{D2358D8E-2FA7-4D07-BA7C-46FF782DB9D7}" type="parTrans" cxnId="{3CEC25E4-50B4-4BB4-9266-2EF3C8728BA8}">
      <dgm:prSet/>
      <dgm:spPr/>
      <dgm:t>
        <a:bodyPr/>
        <a:lstStyle/>
        <a:p>
          <a:endParaRPr lang="id-ID"/>
        </a:p>
      </dgm:t>
    </dgm:pt>
    <dgm:pt modelId="{1A70133F-4D92-4FB5-96BC-9DE40F9ED0F4}" type="sibTrans" cxnId="{3CEC25E4-50B4-4BB4-9266-2EF3C8728BA8}">
      <dgm:prSet/>
      <dgm:spPr/>
      <dgm:t>
        <a:bodyPr/>
        <a:lstStyle/>
        <a:p>
          <a:endParaRPr lang="id-ID"/>
        </a:p>
      </dgm:t>
    </dgm:pt>
    <dgm:pt modelId="{996A9E6F-92D0-4E4E-832A-8AC8D334633B}">
      <dgm:prSet/>
      <dgm:spPr/>
      <dgm:t>
        <a:bodyPr/>
        <a:lstStyle/>
        <a:p>
          <a:r>
            <a:rPr lang="id-ID" dirty="0" smtClean="0"/>
            <a:t>G</a:t>
          </a:r>
          <a:endParaRPr lang="id-ID" dirty="0"/>
        </a:p>
      </dgm:t>
    </dgm:pt>
    <dgm:pt modelId="{AF34268E-E5C8-4E92-B8A3-AFA0765EF336}" type="parTrans" cxnId="{172C3A7B-B948-407A-97F3-48EC3C4AF4E1}">
      <dgm:prSet/>
      <dgm:spPr/>
      <dgm:t>
        <a:bodyPr/>
        <a:lstStyle/>
        <a:p>
          <a:endParaRPr lang="id-ID"/>
        </a:p>
      </dgm:t>
    </dgm:pt>
    <dgm:pt modelId="{D386D4F9-74EF-4F19-B610-4D05C5D70277}" type="sibTrans" cxnId="{172C3A7B-B948-407A-97F3-48EC3C4AF4E1}">
      <dgm:prSet/>
      <dgm:spPr/>
      <dgm:t>
        <a:bodyPr/>
        <a:lstStyle/>
        <a:p>
          <a:endParaRPr lang="id-ID"/>
        </a:p>
      </dgm:t>
    </dgm:pt>
    <dgm:pt modelId="{123FEA5A-6700-48A6-B1EB-659EA1FCCA8B}">
      <dgm:prSet/>
      <dgm:spPr/>
      <dgm:t>
        <a:bodyPr/>
        <a:lstStyle/>
        <a:p>
          <a:r>
            <a:rPr lang="id-ID" dirty="0" smtClean="0"/>
            <a:t>G</a:t>
          </a:r>
          <a:endParaRPr lang="id-ID" dirty="0"/>
        </a:p>
      </dgm:t>
    </dgm:pt>
    <dgm:pt modelId="{DBFBD74A-138C-4E22-95EE-C4925E18F2DA}" type="parTrans" cxnId="{1E1FDADA-BE0E-48DD-937F-79370F8E87BF}">
      <dgm:prSet/>
      <dgm:spPr/>
      <dgm:t>
        <a:bodyPr/>
        <a:lstStyle/>
        <a:p>
          <a:endParaRPr lang="id-ID"/>
        </a:p>
      </dgm:t>
    </dgm:pt>
    <dgm:pt modelId="{D5221685-10B3-45E4-906B-381A5E184345}" type="sibTrans" cxnId="{1E1FDADA-BE0E-48DD-937F-79370F8E87BF}">
      <dgm:prSet/>
      <dgm:spPr/>
      <dgm:t>
        <a:bodyPr/>
        <a:lstStyle/>
        <a:p>
          <a:endParaRPr lang="id-ID"/>
        </a:p>
      </dgm:t>
    </dgm:pt>
    <dgm:pt modelId="{DA002A4E-4F07-4BE0-A46B-31F24886E9C1}">
      <dgm:prSet/>
      <dgm:spPr/>
      <dgm:t>
        <a:bodyPr/>
        <a:lstStyle/>
        <a:p>
          <a:r>
            <a:rPr lang="id-ID" dirty="0" smtClean="0"/>
            <a:t>A</a:t>
          </a:r>
          <a:endParaRPr lang="id-ID" dirty="0"/>
        </a:p>
      </dgm:t>
    </dgm:pt>
    <dgm:pt modelId="{767ABA7D-43E2-4ADA-9093-3A39F3B20680}" type="parTrans" cxnId="{AF40747F-1E88-41E1-96FB-49E69593ADE5}">
      <dgm:prSet/>
      <dgm:spPr/>
      <dgm:t>
        <a:bodyPr/>
        <a:lstStyle/>
        <a:p>
          <a:endParaRPr lang="id-ID"/>
        </a:p>
      </dgm:t>
    </dgm:pt>
    <dgm:pt modelId="{FE68FE24-6B4D-4A7B-99E1-2E7AF5F3F057}" type="sibTrans" cxnId="{AF40747F-1E88-41E1-96FB-49E69593ADE5}">
      <dgm:prSet/>
      <dgm:spPr/>
      <dgm:t>
        <a:bodyPr/>
        <a:lstStyle/>
        <a:p>
          <a:endParaRPr lang="id-ID"/>
        </a:p>
      </dgm:t>
    </dgm:pt>
    <dgm:pt modelId="{D21BCE63-AF6F-4988-B9AF-1E71714C5DF2}">
      <dgm:prSet/>
      <dgm:spPr/>
      <dgm:t>
        <a:bodyPr/>
        <a:lstStyle/>
        <a:p>
          <a:r>
            <a:rPr lang="id-ID" dirty="0" smtClean="0"/>
            <a:t>G</a:t>
          </a:r>
          <a:endParaRPr lang="id-ID" dirty="0"/>
        </a:p>
      </dgm:t>
    </dgm:pt>
    <dgm:pt modelId="{C1CDA28C-ADB5-45AF-9BE5-7EEE9E7E81C3}" type="parTrans" cxnId="{DE6128EA-6C46-46D2-A690-08F01FC3BF89}">
      <dgm:prSet/>
      <dgm:spPr/>
      <dgm:t>
        <a:bodyPr/>
        <a:lstStyle/>
        <a:p>
          <a:endParaRPr lang="id-ID"/>
        </a:p>
      </dgm:t>
    </dgm:pt>
    <dgm:pt modelId="{6CD83CE1-7DA5-4ECE-A278-D87D5E63428B}" type="sibTrans" cxnId="{DE6128EA-6C46-46D2-A690-08F01FC3BF89}">
      <dgm:prSet/>
      <dgm:spPr/>
      <dgm:t>
        <a:bodyPr/>
        <a:lstStyle/>
        <a:p>
          <a:endParaRPr lang="id-ID"/>
        </a:p>
      </dgm:t>
    </dgm:pt>
    <dgm:pt modelId="{7EE9DF59-1D63-4AA0-816A-3A5C2E0232F7}" type="pres">
      <dgm:prSet presAssocID="{007575FC-0651-4B40-8FA9-60BC0DE44D4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82691A1-AAFE-49EB-A0B4-F1BDE3C6D694}" type="pres">
      <dgm:prSet presAssocID="{F4F9FDE1-BD93-43CF-B083-5B5A277CF509}" presName="root1" presStyleCnt="0"/>
      <dgm:spPr/>
    </dgm:pt>
    <dgm:pt modelId="{689A5322-A0B3-4F1C-99F7-94791EB14943}" type="pres">
      <dgm:prSet presAssocID="{F4F9FDE1-BD93-43CF-B083-5B5A277CF50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0DE0A53-FDD8-4686-BAB3-BD15503E11D4}" type="pres">
      <dgm:prSet presAssocID="{F4F9FDE1-BD93-43CF-B083-5B5A277CF509}" presName="level2hierChild" presStyleCnt="0"/>
      <dgm:spPr/>
    </dgm:pt>
    <dgm:pt modelId="{13DF11BA-B543-4EDA-8D83-BBC817EBC3BA}" type="pres">
      <dgm:prSet presAssocID="{5CBC87BF-F0DF-4C07-95C3-F802CD276F45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28C3FD7A-3B4C-43A5-B77D-DB14E42FB643}" type="pres">
      <dgm:prSet presAssocID="{5CBC87BF-F0DF-4C07-95C3-F802CD276F45}" presName="connTx" presStyleLbl="parChTrans1D2" presStyleIdx="0" presStyleCnt="2"/>
      <dgm:spPr/>
      <dgm:t>
        <a:bodyPr/>
        <a:lstStyle/>
        <a:p>
          <a:endParaRPr lang="id-ID"/>
        </a:p>
      </dgm:t>
    </dgm:pt>
    <dgm:pt modelId="{0511E0FE-7053-4BDF-A0C9-1A10FB80A87F}" type="pres">
      <dgm:prSet presAssocID="{16D0668E-2F9C-4865-B970-A0E583E8818C}" presName="root2" presStyleCnt="0"/>
      <dgm:spPr/>
    </dgm:pt>
    <dgm:pt modelId="{2B3C296C-44FF-427E-8BAE-8E65BA3AEEC9}" type="pres">
      <dgm:prSet presAssocID="{16D0668E-2F9C-4865-B970-A0E583E8818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6CCAF38-520E-460B-9FF4-3ABB843BABDB}" type="pres">
      <dgm:prSet presAssocID="{16D0668E-2F9C-4865-B970-A0E583E8818C}" presName="level3hierChild" presStyleCnt="0"/>
      <dgm:spPr/>
    </dgm:pt>
    <dgm:pt modelId="{85D033CC-1C9F-471C-AD4B-713E53E5CF23}" type="pres">
      <dgm:prSet presAssocID="{D2358D8E-2FA7-4D07-BA7C-46FF782DB9D7}" presName="conn2-1" presStyleLbl="parChTrans1D3" presStyleIdx="0" presStyleCnt="4"/>
      <dgm:spPr/>
      <dgm:t>
        <a:bodyPr/>
        <a:lstStyle/>
        <a:p>
          <a:endParaRPr lang="id-ID"/>
        </a:p>
      </dgm:t>
    </dgm:pt>
    <dgm:pt modelId="{53ED7818-C969-4A84-8C5E-04AC6E37396E}" type="pres">
      <dgm:prSet presAssocID="{D2358D8E-2FA7-4D07-BA7C-46FF782DB9D7}" presName="connTx" presStyleLbl="parChTrans1D3" presStyleIdx="0" presStyleCnt="4"/>
      <dgm:spPr/>
      <dgm:t>
        <a:bodyPr/>
        <a:lstStyle/>
        <a:p>
          <a:endParaRPr lang="id-ID"/>
        </a:p>
      </dgm:t>
    </dgm:pt>
    <dgm:pt modelId="{AB2CAB0C-0AF7-4FE1-8497-BA1916B5F94A}" type="pres">
      <dgm:prSet presAssocID="{079AB710-D2A6-412F-83DF-52BCE10080F2}" presName="root2" presStyleCnt="0"/>
      <dgm:spPr/>
    </dgm:pt>
    <dgm:pt modelId="{8CF38616-EBD5-470E-A728-6A261E7E3A04}" type="pres">
      <dgm:prSet presAssocID="{079AB710-D2A6-412F-83DF-52BCE10080F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644F80E-AE2E-4BEF-93BC-13A0C49C9BFD}" type="pres">
      <dgm:prSet presAssocID="{079AB710-D2A6-412F-83DF-52BCE10080F2}" presName="level3hierChild" presStyleCnt="0"/>
      <dgm:spPr/>
    </dgm:pt>
    <dgm:pt modelId="{09B0C94F-5B0F-49F8-9914-B92C741F9E0E}" type="pres">
      <dgm:prSet presAssocID="{AF34268E-E5C8-4E92-B8A3-AFA0765EF336}" presName="conn2-1" presStyleLbl="parChTrans1D3" presStyleIdx="1" presStyleCnt="4"/>
      <dgm:spPr/>
      <dgm:t>
        <a:bodyPr/>
        <a:lstStyle/>
        <a:p>
          <a:endParaRPr lang="id-ID"/>
        </a:p>
      </dgm:t>
    </dgm:pt>
    <dgm:pt modelId="{0F934C7F-E422-4ECB-9626-0A54516FC2B4}" type="pres">
      <dgm:prSet presAssocID="{AF34268E-E5C8-4E92-B8A3-AFA0765EF336}" presName="connTx" presStyleLbl="parChTrans1D3" presStyleIdx="1" presStyleCnt="4"/>
      <dgm:spPr/>
      <dgm:t>
        <a:bodyPr/>
        <a:lstStyle/>
        <a:p>
          <a:endParaRPr lang="id-ID"/>
        </a:p>
      </dgm:t>
    </dgm:pt>
    <dgm:pt modelId="{A40CA124-093E-4E12-9EAC-67CAD071B7BF}" type="pres">
      <dgm:prSet presAssocID="{996A9E6F-92D0-4E4E-832A-8AC8D334633B}" presName="root2" presStyleCnt="0"/>
      <dgm:spPr/>
    </dgm:pt>
    <dgm:pt modelId="{985395D6-C4D8-429D-AA4F-C6A8C8C1D825}" type="pres">
      <dgm:prSet presAssocID="{996A9E6F-92D0-4E4E-832A-8AC8D334633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EE0C463-2C68-4EA9-9780-4CD9D828FF4D}" type="pres">
      <dgm:prSet presAssocID="{996A9E6F-92D0-4E4E-832A-8AC8D334633B}" presName="level3hierChild" presStyleCnt="0"/>
      <dgm:spPr/>
    </dgm:pt>
    <dgm:pt modelId="{DB3E36D9-6A76-44E6-8334-055DD9A58F5E}" type="pres">
      <dgm:prSet presAssocID="{DBFBD74A-138C-4E22-95EE-C4925E18F2DA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26F3F307-DE47-4B15-8708-C2D3C4894470}" type="pres">
      <dgm:prSet presAssocID="{DBFBD74A-138C-4E22-95EE-C4925E18F2DA}" presName="connTx" presStyleLbl="parChTrans1D2" presStyleIdx="1" presStyleCnt="2"/>
      <dgm:spPr/>
      <dgm:t>
        <a:bodyPr/>
        <a:lstStyle/>
        <a:p>
          <a:endParaRPr lang="id-ID"/>
        </a:p>
      </dgm:t>
    </dgm:pt>
    <dgm:pt modelId="{F0C30440-6794-4208-A0C1-0C8D9572C136}" type="pres">
      <dgm:prSet presAssocID="{123FEA5A-6700-48A6-B1EB-659EA1FCCA8B}" presName="root2" presStyleCnt="0"/>
      <dgm:spPr/>
    </dgm:pt>
    <dgm:pt modelId="{B101E186-4229-484C-8744-E773298C9801}" type="pres">
      <dgm:prSet presAssocID="{123FEA5A-6700-48A6-B1EB-659EA1FCCA8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8A8DDE3-3658-4E36-A235-85118E402F56}" type="pres">
      <dgm:prSet presAssocID="{123FEA5A-6700-48A6-B1EB-659EA1FCCA8B}" presName="level3hierChild" presStyleCnt="0"/>
      <dgm:spPr/>
    </dgm:pt>
    <dgm:pt modelId="{3B5AB690-E711-4261-B93B-32F073A73D32}" type="pres">
      <dgm:prSet presAssocID="{767ABA7D-43E2-4ADA-9093-3A39F3B20680}" presName="conn2-1" presStyleLbl="parChTrans1D3" presStyleIdx="2" presStyleCnt="4"/>
      <dgm:spPr/>
      <dgm:t>
        <a:bodyPr/>
        <a:lstStyle/>
        <a:p>
          <a:endParaRPr lang="id-ID"/>
        </a:p>
      </dgm:t>
    </dgm:pt>
    <dgm:pt modelId="{289A38B6-4D26-4740-988C-8405EC6DEFE7}" type="pres">
      <dgm:prSet presAssocID="{767ABA7D-43E2-4ADA-9093-3A39F3B20680}" presName="connTx" presStyleLbl="parChTrans1D3" presStyleIdx="2" presStyleCnt="4"/>
      <dgm:spPr/>
      <dgm:t>
        <a:bodyPr/>
        <a:lstStyle/>
        <a:p>
          <a:endParaRPr lang="id-ID"/>
        </a:p>
      </dgm:t>
    </dgm:pt>
    <dgm:pt modelId="{8708F405-D7A0-4FB5-9215-53DF7FA658BC}" type="pres">
      <dgm:prSet presAssocID="{DA002A4E-4F07-4BE0-A46B-31F24886E9C1}" presName="root2" presStyleCnt="0"/>
      <dgm:spPr/>
    </dgm:pt>
    <dgm:pt modelId="{75AF8E0C-624E-4786-8A26-A3B2ABC8AD59}" type="pres">
      <dgm:prSet presAssocID="{DA002A4E-4F07-4BE0-A46B-31F24886E9C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9528A19-8959-400C-9285-14CA123C9EE0}" type="pres">
      <dgm:prSet presAssocID="{DA002A4E-4F07-4BE0-A46B-31F24886E9C1}" presName="level3hierChild" presStyleCnt="0"/>
      <dgm:spPr/>
    </dgm:pt>
    <dgm:pt modelId="{084492F9-B793-4C0A-B478-70A108758782}" type="pres">
      <dgm:prSet presAssocID="{C1CDA28C-ADB5-45AF-9BE5-7EEE9E7E81C3}" presName="conn2-1" presStyleLbl="parChTrans1D3" presStyleIdx="3" presStyleCnt="4"/>
      <dgm:spPr/>
      <dgm:t>
        <a:bodyPr/>
        <a:lstStyle/>
        <a:p>
          <a:endParaRPr lang="id-ID"/>
        </a:p>
      </dgm:t>
    </dgm:pt>
    <dgm:pt modelId="{4DED932F-6866-4AEE-BCB3-B2C0FA4D24A4}" type="pres">
      <dgm:prSet presAssocID="{C1CDA28C-ADB5-45AF-9BE5-7EEE9E7E81C3}" presName="connTx" presStyleLbl="parChTrans1D3" presStyleIdx="3" presStyleCnt="4"/>
      <dgm:spPr/>
      <dgm:t>
        <a:bodyPr/>
        <a:lstStyle/>
        <a:p>
          <a:endParaRPr lang="id-ID"/>
        </a:p>
      </dgm:t>
    </dgm:pt>
    <dgm:pt modelId="{30885128-7909-4230-8FA9-B820289E2DAF}" type="pres">
      <dgm:prSet presAssocID="{D21BCE63-AF6F-4988-B9AF-1E71714C5DF2}" presName="root2" presStyleCnt="0"/>
      <dgm:spPr/>
    </dgm:pt>
    <dgm:pt modelId="{3061360D-0A55-4FD8-BA97-BBABC187A90D}" type="pres">
      <dgm:prSet presAssocID="{D21BCE63-AF6F-4988-B9AF-1E71714C5DF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4C3E614-7D5B-47F4-A05B-09EB8799242E}" type="pres">
      <dgm:prSet presAssocID="{D21BCE63-AF6F-4988-B9AF-1E71714C5DF2}" presName="level3hierChild" presStyleCnt="0"/>
      <dgm:spPr/>
    </dgm:pt>
  </dgm:ptLst>
  <dgm:cxnLst>
    <dgm:cxn modelId="{3CEC25E4-50B4-4BB4-9266-2EF3C8728BA8}" srcId="{16D0668E-2F9C-4865-B970-A0E583E8818C}" destId="{079AB710-D2A6-412F-83DF-52BCE10080F2}" srcOrd="0" destOrd="0" parTransId="{D2358D8E-2FA7-4D07-BA7C-46FF782DB9D7}" sibTransId="{1A70133F-4D92-4FB5-96BC-9DE40F9ED0F4}"/>
    <dgm:cxn modelId="{7A5D88EE-0F1B-4C5A-A9C8-C8BBA657F5F7}" srcId="{F4F9FDE1-BD93-43CF-B083-5B5A277CF509}" destId="{16D0668E-2F9C-4865-B970-A0E583E8818C}" srcOrd="0" destOrd="0" parTransId="{5CBC87BF-F0DF-4C07-95C3-F802CD276F45}" sibTransId="{4B2C3723-9C64-4FC7-984A-B517192A6223}"/>
    <dgm:cxn modelId="{B68EF588-0110-4F9C-9699-6864BD315CD9}" type="presOf" srcId="{AF34268E-E5C8-4E92-B8A3-AFA0765EF336}" destId="{0F934C7F-E422-4ECB-9626-0A54516FC2B4}" srcOrd="1" destOrd="0" presId="urn:microsoft.com/office/officeart/2005/8/layout/hierarchy2"/>
    <dgm:cxn modelId="{71FB07B4-A163-4804-A23F-60CA678410E1}" type="presOf" srcId="{DBFBD74A-138C-4E22-95EE-C4925E18F2DA}" destId="{DB3E36D9-6A76-44E6-8334-055DD9A58F5E}" srcOrd="0" destOrd="0" presId="urn:microsoft.com/office/officeart/2005/8/layout/hierarchy2"/>
    <dgm:cxn modelId="{AF40747F-1E88-41E1-96FB-49E69593ADE5}" srcId="{123FEA5A-6700-48A6-B1EB-659EA1FCCA8B}" destId="{DA002A4E-4F07-4BE0-A46B-31F24886E9C1}" srcOrd="0" destOrd="0" parTransId="{767ABA7D-43E2-4ADA-9093-3A39F3B20680}" sibTransId="{FE68FE24-6B4D-4A7B-99E1-2E7AF5F3F057}"/>
    <dgm:cxn modelId="{5A60E463-0EAD-427A-AC30-580129DEEC76}" type="presOf" srcId="{767ABA7D-43E2-4ADA-9093-3A39F3B20680}" destId="{3B5AB690-E711-4261-B93B-32F073A73D32}" srcOrd="0" destOrd="0" presId="urn:microsoft.com/office/officeart/2005/8/layout/hierarchy2"/>
    <dgm:cxn modelId="{01A49129-3CEC-4466-B25A-C02847D1969F}" type="presOf" srcId="{D21BCE63-AF6F-4988-B9AF-1E71714C5DF2}" destId="{3061360D-0A55-4FD8-BA97-BBABC187A90D}" srcOrd="0" destOrd="0" presId="urn:microsoft.com/office/officeart/2005/8/layout/hierarchy2"/>
    <dgm:cxn modelId="{86666CDB-D972-4C75-A0DF-E6F68BA2D8B2}" type="presOf" srcId="{16D0668E-2F9C-4865-B970-A0E583E8818C}" destId="{2B3C296C-44FF-427E-8BAE-8E65BA3AEEC9}" srcOrd="0" destOrd="0" presId="urn:microsoft.com/office/officeart/2005/8/layout/hierarchy2"/>
    <dgm:cxn modelId="{41DB793D-750B-43A7-848D-21212E28BAE0}" type="presOf" srcId="{C1CDA28C-ADB5-45AF-9BE5-7EEE9E7E81C3}" destId="{4DED932F-6866-4AEE-BCB3-B2C0FA4D24A4}" srcOrd="1" destOrd="0" presId="urn:microsoft.com/office/officeart/2005/8/layout/hierarchy2"/>
    <dgm:cxn modelId="{5EFAFB25-0FA1-4368-BCA4-97D58CD3A9EB}" type="presOf" srcId="{996A9E6F-92D0-4E4E-832A-8AC8D334633B}" destId="{985395D6-C4D8-429D-AA4F-C6A8C8C1D825}" srcOrd="0" destOrd="0" presId="urn:microsoft.com/office/officeart/2005/8/layout/hierarchy2"/>
    <dgm:cxn modelId="{B76B420B-0123-4634-AAC2-4BAF32A02CEA}" type="presOf" srcId="{5CBC87BF-F0DF-4C07-95C3-F802CD276F45}" destId="{13DF11BA-B543-4EDA-8D83-BBC817EBC3BA}" srcOrd="0" destOrd="0" presId="urn:microsoft.com/office/officeart/2005/8/layout/hierarchy2"/>
    <dgm:cxn modelId="{3B7D3FA2-55CC-4BAC-AC2D-DCA6CCBF57CC}" srcId="{007575FC-0651-4B40-8FA9-60BC0DE44D40}" destId="{F4F9FDE1-BD93-43CF-B083-5B5A277CF509}" srcOrd="0" destOrd="0" parTransId="{F28542BE-67F3-452F-ADF9-52E4A4ED33CE}" sibTransId="{DAD5F07E-0EB5-4EB0-A592-65293B4B2008}"/>
    <dgm:cxn modelId="{1E1FDADA-BE0E-48DD-937F-79370F8E87BF}" srcId="{F4F9FDE1-BD93-43CF-B083-5B5A277CF509}" destId="{123FEA5A-6700-48A6-B1EB-659EA1FCCA8B}" srcOrd="1" destOrd="0" parTransId="{DBFBD74A-138C-4E22-95EE-C4925E18F2DA}" sibTransId="{D5221685-10B3-45E4-906B-381A5E184345}"/>
    <dgm:cxn modelId="{6B9BADDA-524C-4F76-9A65-0E96340F8A5C}" type="presOf" srcId="{767ABA7D-43E2-4ADA-9093-3A39F3B20680}" destId="{289A38B6-4D26-4740-988C-8405EC6DEFE7}" srcOrd="1" destOrd="0" presId="urn:microsoft.com/office/officeart/2005/8/layout/hierarchy2"/>
    <dgm:cxn modelId="{172C3A7B-B948-407A-97F3-48EC3C4AF4E1}" srcId="{16D0668E-2F9C-4865-B970-A0E583E8818C}" destId="{996A9E6F-92D0-4E4E-832A-8AC8D334633B}" srcOrd="1" destOrd="0" parTransId="{AF34268E-E5C8-4E92-B8A3-AFA0765EF336}" sibTransId="{D386D4F9-74EF-4F19-B610-4D05C5D70277}"/>
    <dgm:cxn modelId="{1606D68F-B188-4B47-8C2E-9BC426AC9732}" type="presOf" srcId="{DA002A4E-4F07-4BE0-A46B-31F24886E9C1}" destId="{75AF8E0C-624E-4786-8A26-A3B2ABC8AD59}" srcOrd="0" destOrd="0" presId="urn:microsoft.com/office/officeart/2005/8/layout/hierarchy2"/>
    <dgm:cxn modelId="{9201C4AD-4674-422A-BF3F-3B0872D9603B}" type="presOf" srcId="{F4F9FDE1-BD93-43CF-B083-5B5A277CF509}" destId="{689A5322-A0B3-4F1C-99F7-94791EB14943}" srcOrd="0" destOrd="0" presId="urn:microsoft.com/office/officeart/2005/8/layout/hierarchy2"/>
    <dgm:cxn modelId="{1A71922D-1F9E-4557-992A-31ED0133296C}" type="presOf" srcId="{D2358D8E-2FA7-4D07-BA7C-46FF782DB9D7}" destId="{85D033CC-1C9F-471C-AD4B-713E53E5CF23}" srcOrd="0" destOrd="0" presId="urn:microsoft.com/office/officeart/2005/8/layout/hierarchy2"/>
    <dgm:cxn modelId="{DE6128EA-6C46-46D2-A690-08F01FC3BF89}" srcId="{123FEA5A-6700-48A6-B1EB-659EA1FCCA8B}" destId="{D21BCE63-AF6F-4988-B9AF-1E71714C5DF2}" srcOrd="1" destOrd="0" parTransId="{C1CDA28C-ADB5-45AF-9BE5-7EEE9E7E81C3}" sibTransId="{6CD83CE1-7DA5-4ECE-A278-D87D5E63428B}"/>
    <dgm:cxn modelId="{B18BFC40-05BE-4E90-B105-77B78235934C}" type="presOf" srcId="{D2358D8E-2FA7-4D07-BA7C-46FF782DB9D7}" destId="{53ED7818-C969-4A84-8C5E-04AC6E37396E}" srcOrd="1" destOrd="0" presId="urn:microsoft.com/office/officeart/2005/8/layout/hierarchy2"/>
    <dgm:cxn modelId="{586135F2-607A-4AE2-A2B3-9E5313AD8D4C}" type="presOf" srcId="{AF34268E-E5C8-4E92-B8A3-AFA0765EF336}" destId="{09B0C94F-5B0F-49F8-9914-B92C741F9E0E}" srcOrd="0" destOrd="0" presId="urn:microsoft.com/office/officeart/2005/8/layout/hierarchy2"/>
    <dgm:cxn modelId="{E3BE498C-D677-467D-AB06-9205762FC547}" type="presOf" srcId="{DBFBD74A-138C-4E22-95EE-C4925E18F2DA}" destId="{26F3F307-DE47-4B15-8708-C2D3C4894470}" srcOrd="1" destOrd="0" presId="urn:microsoft.com/office/officeart/2005/8/layout/hierarchy2"/>
    <dgm:cxn modelId="{67165994-C093-444E-87F8-946281DA49B3}" type="presOf" srcId="{5CBC87BF-F0DF-4C07-95C3-F802CD276F45}" destId="{28C3FD7A-3B4C-43A5-B77D-DB14E42FB643}" srcOrd="1" destOrd="0" presId="urn:microsoft.com/office/officeart/2005/8/layout/hierarchy2"/>
    <dgm:cxn modelId="{BEFD44E7-BF42-461D-B022-F9B866BA8668}" type="presOf" srcId="{007575FC-0651-4B40-8FA9-60BC0DE44D40}" destId="{7EE9DF59-1D63-4AA0-816A-3A5C2E0232F7}" srcOrd="0" destOrd="0" presId="urn:microsoft.com/office/officeart/2005/8/layout/hierarchy2"/>
    <dgm:cxn modelId="{C757A87E-2B51-4714-A74D-EEA1EEAF67F0}" type="presOf" srcId="{123FEA5A-6700-48A6-B1EB-659EA1FCCA8B}" destId="{B101E186-4229-484C-8744-E773298C9801}" srcOrd="0" destOrd="0" presId="urn:microsoft.com/office/officeart/2005/8/layout/hierarchy2"/>
    <dgm:cxn modelId="{C9B6AF95-BED5-47A9-A143-283D10D42FD3}" type="presOf" srcId="{079AB710-D2A6-412F-83DF-52BCE10080F2}" destId="{8CF38616-EBD5-470E-A728-6A261E7E3A04}" srcOrd="0" destOrd="0" presId="urn:microsoft.com/office/officeart/2005/8/layout/hierarchy2"/>
    <dgm:cxn modelId="{A0ADFC2D-984C-455B-BE1D-A934106EC875}" type="presOf" srcId="{C1CDA28C-ADB5-45AF-9BE5-7EEE9E7E81C3}" destId="{084492F9-B793-4C0A-B478-70A108758782}" srcOrd="0" destOrd="0" presId="urn:microsoft.com/office/officeart/2005/8/layout/hierarchy2"/>
    <dgm:cxn modelId="{5EA0CA41-3A75-42C5-A7BA-5CC33F4ADD40}" type="presParOf" srcId="{7EE9DF59-1D63-4AA0-816A-3A5C2E0232F7}" destId="{082691A1-AAFE-49EB-A0B4-F1BDE3C6D694}" srcOrd="0" destOrd="0" presId="urn:microsoft.com/office/officeart/2005/8/layout/hierarchy2"/>
    <dgm:cxn modelId="{50670E6B-D6D6-437C-8743-97ADEC1C7D66}" type="presParOf" srcId="{082691A1-AAFE-49EB-A0B4-F1BDE3C6D694}" destId="{689A5322-A0B3-4F1C-99F7-94791EB14943}" srcOrd="0" destOrd="0" presId="urn:microsoft.com/office/officeart/2005/8/layout/hierarchy2"/>
    <dgm:cxn modelId="{D9CE8A01-49E9-40DF-BE67-E004B2A95E95}" type="presParOf" srcId="{082691A1-AAFE-49EB-A0B4-F1BDE3C6D694}" destId="{60DE0A53-FDD8-4686-BAB3-BD15503E11D4}" srcOrd="1" destOrd="0" presId="urn:microsoft.com/office/officeart/2005/8/layout/hierarchy2"/>
    <dgm:cxn modelId="{BB3D9F1E-5C6E-49B0-A0DF-E7218C99E4EB}" type="presParOf" srcId="{60DE0A53-FDD8-4686-BAB3-BD15503E11D4}" destId="{13DF11BA-B543-4EDA-8D83-BBC817EBC3BA}" srcOrd="0" destOrd="0" presId="urn:microsoft.com/office/officeart/2005/8/layout/hierarchy2"/>
    <dgm:cxn modelId="{0561741E-DAF2-40CB-894F-F82912C432CA}" type="presParOf" srcId="{13DF11BA-B543-4EDA-8D83-BBC817EBC3BA}" destId="{28C3FD7A-3B4C-43A5-B77D-DB14E42FB643}" srcOrd="0" destOrd="0" presId="urn:microsoft.com/office/officeart/2005/8/layout/hierarchy2"/>
    <dgm:cxn modelId="{F704AA26-C575-42B9-8624-387E2CF635CA}" type="presParOf" srcId="{60DE0A53-FDD8-4686-BAB3-BD15503E11D4}" destId="{0511E0FE-7053-4BDF-A0C9-1A10FB80A87F}" srcOrd="1" destOrd="0" presId="urn:microsoft.com/office/officeart/2005/8/layout/hierarchy2"/>
    <dgm:cxn modelId="{079A1CE2-AB7A-4926-B953-23C17CB7418F}" type="presParOf" srcId="{0511E0FE-7053-4BDF-A0C9-1A10FB80A87F}" destId="{2B3C296C-44FF-427E-8BAE-8E65BA3AEEC9}" srcOrd="0" destOrd="0" presId="urn:microsoft.com/office/officeart/2005/8/layout/hierarchy2"/>
    <dgm:cxn modelId="{F416E38C-94B7-4875-9475-DD30EF94D12F}" type="presParOf" srcId="{0511E0FE-7053-4BDF-A0C9-1A10FB80A87F}" destId="{96CCAF38-520E-460B-9FF4-3ABB843BABDB}" srcOrd="1" destOrd="0" presId="urn:microsoft.com/office/officeart/2005/8/layout/hierarchy2"/>
    <dgm:cxn modelId="{6A47275D-3587-4BCE-A454-6F9BE715F8F7}" type="presParOf" srcId="{96CCAF38-520E-460B-9FF4-3ABB843BABDB}" destId="{85D033CC-1C9F-471C-AD4B-713E53E5CF23}" srcOrd="0" destOrd="0" presId="urn:microsoft.com/office/officeart/2005/8/layout/hierarchy2"/>
    <dgm:cxn modelId="{D5CFB23C-101D-4C9F-BE39-A9A7DF7524D1}" type="presParOf" srcId="{85D033CC-1C9F-471C-AD4B-713E53E5CF23}" destId="{53ED7818-C969-4A84-8C5E-04AC6E37396E}" srcOrd="0" destOrd="0" presId="urn:microsoft.com/office/officeart/2005/8/layout/hierarchy2"/>
    <dgm:cxn modelId="{0430E01A-1A25-4D00-B785-9DEB398DB309}" type="presParOf" srcId="{96CCAF38-520E-460B-9FF4-3ABB843BABDB}" destId="{AB2CAB0C-0AF7-4FE1-8497-BA1916B5F94A}" srcOrd="1" destOrd="0" presId="urn:microsoft.com/office/officeart/2005/8/layout/hierarchy2"/>
    <dgm:cxn modelId="{C78CBF04-880F-4B52-A915-AF8C217E5A1E}" type="presParOf" srcId="{AB2CAB0C-0AF7-4FE1-8497-BA1916B5F94A}" destId="{8CF38616-EBD5-470E-A728-6A261E7E3A04}" srcOrd="0" destOrd="0" presId="urn:microsoft.com/office/officeart/2005/8/layout/hierarchy2"/>
    <dgm:cxn modelId="{3F4FF37C-111B-4430-8922-F35B436A0819}" type="presParOf" srcId="{AB2CAB0C-0AF7-4FE1-8497-BA1916B5F94A}" destId="{9644F80E-AE2E-4BEF-93BC-13A0C49C9BFD}" srcOrd="1" destOrd="0" presId="urn:microsoft.com/office/officeart/2005/8/layout/hierarchy2"/>
    <dgm:cxn modelId="{577D74D8-2EAE-4E04-9024-FA5C00A7A12C}" type="presParOf" srcId="{96CCAF38-520E-460B-9FF4-3ABB843BABDB}" destId="{09B0C94F-5B0F-49F8-9914-B92C741F9E0E}" srcOrd="2" destOrd="0" presId="urn:microsoft.com/office/officeart/2005/8/layout/hierarchy2"/>
    <dgm:cxn modelId="{8DA4FB5F-9497-428F-9959-FE762F0A68E4}" type="presParOf" srcId="{09B0C94F-5B0F-49F8-9914-B92C741F9E0E}" destId="{0F934C7F-E422-4ECB-9626-0A54516FC2B4}" srcOrd="0" destOrd="0" presId="urn:microsoft.com/office/officeart/2005/8/layout/hierarchy2"/>
    <dgm:cxn modelId="{6205EC93-C9FE-41F2-98EF-3D112D0AD234}" type="presParOf" srcId="{96CCAF38-520E-460B-9FF4-3ABB843BABDB}" destId="{A40CA124-093E-4E12-9EAC-67CAD071B7BF}" srcOrd="3" destOrd="0" presId="urn:microsoft.com/office/officeart/2005/8/layout/hierarchy2"/>
    <dgm:cxn modelId="{87573A4B-F77C-4798-882A-314B578E5585}" type="presParOf" srcId="{A40CA124-093E-4E12-9EAC-67CAD071B7BF}" destId="{985395D6-C4D8-429D-AA4F-C6A8C8C1D825}" srcOrd="0" destOrd="0" presId="urn:microsoft.com/office/officeart/2005/8/layout/hierarchy2"/>
    <dgm:cxn modelId="{A89B5123-7349-419E-9578-C5A51A88FF4F}" type="presParOf" srcId="{A40CA124-093E-4E12-9EAC-67CAD071B7BF}" destId="{5EE0C463-2C68-4EA9-9780-4CD9D828FF4D}" srcOrd="1" destOrd="0" presId="urn:microsoft.com/office/officeart/2005/8/layout/hierarchy2"/>
    <dgm:cxn modelId="{76CD65EC-8A73-48EB-ACAC-2E13B07E9F2D}" type="presParOf" srcId="{60DE0A53-FDD8-4686-BAB3-BD15503E11D4}" destId="{DB3E36D9-6A76-44E6-8334-055DD9A58F5E}" srcOrd="2" destOrd="0" presId="urn:microsoft.com/office/officeart/2005/8/layout/hierarchy2"/>
    <dgm:cxn modelId="{8CDC8D64-38E5-41F9-802B-DE2074C40702}" type="presParOf" srcId="{DB3E36D9-6A76-44E6-8334-055DD9A58F5E}" destId="{26F3F307-DE47-4B15-8708-C2D3C4894470}" srcOrd="0" destOrd="0" presId="urn:microsoft.com/office/officeart/2005/8/layout/hierarchy2"/>
    <dgm:cxn modelId="{C5570AD1-D44C-45BF-8D22-8622EE7D9174}" type="presParOf" srcId="{60DE0A53-FDD8-4686-BAB3-BD15503E11D4}" destId="{F0C30440-6794-4208-A0C1-0C8D9572C136}" srcOrd="3" destOrd="0" presId="urn:microsoft.com/office/officeart/2005/8/layout/hierarchy2"/>
    <dgm:cxn modelId="{24E220F8-570A-4FD5-8C39-C0C3071E3AE2}" type="presParOf" srcId="{F0C30440-6794-4208-A0C1-0C8D9572C136}" destId="{B101E186-4229-484C-8744-E773298C9801}" srcOrd="0" destOrd="0" presId="urn:microsoft.com/office/officeart/2005/8/layout/hierarchy2"/>
    <dgm:cxn modelId="{743EE886-2CCB-467F-9082-71B52428944A}" type="presParOf" srcId="{F0C30440-6794-4208-A0C1-0C8D9572C136}" destId="{E8A8DDE3-3658-4E36-A235-85118E402F56}" srcOrd="1" destOrd="0" presId="urn:microsoft.com/office/officeart/2005/8/layout/hierarchy2"/>
    <dgm:cxn modelId="{7ABF775D-351B-4C68-964C-4F08B6960CE0}" type="presParOf" srcId="{E8A8DDE3-3658-4E36-A235-85118E402F56}" destId="{3B5AB690-E711-4261-B93B-32F073A73D32}" srcOrd="0" destOrd="0" presId="urn:microsoft.com/office/officeart/2005/8/layout/hierarchy2"/>
    <dgm:cxn modelId="{BB12FE77-EAAD-4812-A91B-12DDE9E87947}" type="presParOf" srcId="{3B5AB690-E711-4261-B93B-32F073A73D32}" destId="{289A38B6-4D26-4740-988C-8405EC6DEFE7}" srcOrd="0" destOrd="0" presId="urn:microsoft.com/office/officeart/2005/8/layout/hierarchy2"/>
    <dgm:cxn modelId="{9CEAE0D6-CF89-4E2E-8A70-16BF2C964C8D}" type="presParOf" srcId="{E8A8DDE3-3658-4E36-A235-85118E402F56}" destId="{8708F405-D7A0-4FB5-9215-53DF7FA658BC}" srcOrd="1" destOrd="0" presId="urn:microsoft.com/office/officeart/2005/8/layout/hierarchy2"/>
    <dgm:cxn modelId="{E0617944-7498-482C-8C5F-9BD31CDE9E2E}" type="presParOf" srcId="{8708F405-D7A0-4FB5-9215-53DF7FA658BC}" destId="{75AF8E0C-624E-4786-8A26-A3B2ABC8AD59}" srcOrd="0" destOrd="0" presId="urn:microsoft.com/office/officeart/2005/8/layout/hierarchy2"/>
    <dgm:cxn modelId="{4FFAECF9-A12B-4AB9-BDF8-940667665FA9}" type="presParOf" srcId="{8708F405-D7A0-4FB5-9215-53DF7FA658BC}" destId="{99528A19-8959-400C-9285-14CA123C9EE0}" srcOrd="1" destOrd="0" presId="urn:microsoft.com/office/officeart/2005/8/layout/hierarchy2"/>
    <dgm:cxn modelId="{E792A56A-B029-406C-BBBD-73D05BF1425B}" type="presParOf" srcId="{E8A8DDE3-3658-4E36-A235-85118E402F56}" destId="{084492F9-B793-4C0A-B478-70A108758782}" srcOrd="2" destOrd="0" presId="urn:microsoft.com/office/officeart/2005/8/layout/hierarchy2"/>
    <dgm:cxn modelId="{196F3786-E030-4898-B815-12F3AC5604D6}" type="presParOf" srcId="{084492F9-B793-4C0A-B478-70A108758782}" destId="{4DED932F-6866-4AEE-BCB3-B2C0FA4D24A4}" srcOrd="0" destOrd="0" presId="urn:microsoft.com/office/officeart/2005/8/layout/hierarchy2"/>
    <dgm:cxn modelId="{A1130F41-FB5D-4442-99F0-D5F22A62850B}" type="presParOf" srcId="{E8A8DDE3-3658-4E36-A235-85118E402F56}" destId="{30885128-7909-4230-8FA9-B820289E2DAF}" srcOrd="3" destOrd="0" presId="urn:microsoft.com/office/officeart/2005/8/layout/hierarchy2"/>
    <dgm:cxn modelId="{D4160CEC-38C4-49B9-8F72-B717CBDB372C}" type="presParOf" srcId="{30885128-7909-4230-8FA9-B820289E2DAF}" destId="{3061360D-0A55-4FD8-BA97-BBABC187A90D}" srcOrd="0" destOrd="0" presId="urn:microsoft.com/office/officeart/2005/8/layout/hierarchy2"/>
    <dgm:cxn modelId="{AF6420D7-03A4-49E6-AAB4-4BABB7A5A570}" type="presParOf" srcId="{30885128-7909-4230-8FA9-B820289E2DAF}" destId="{74C3E614-7D5B-47F4-A05B-09EB8799242E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F547-B496-4464-84EA-AA2CFDDC1B24}" type="datetimeFigureOut">
              <a:rPr lang="id-ID" smtClean="0"/>
              <a:pPr/>
              <a:t>03/05/2012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20927-AB43-4748-9FB8-41F65FFE2D2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mb/>
    <p:sndAc>
      <p:stSnd>
        <p:snd r:embed="rId13" name="whoosh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3.docx"/><Relationship Id="rId5" Type="http://schemas.openxmlformats.org/officeDocument/2006/relationships/package" Target="../embeddings/Microsoft_Office_Word_Document2.docx"/><Relationship Id="rId4" Type="http://schemas.openxmlformats.org/officeDocument/2006/relationships/package" Target="../embeddings/Microsoft_Office_Word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5.docx"/><Relationship Id="rId4" Type="http://schemas.openxmlformats.org/officeDocument/2006/relationships/package" Target="../embeddings/Microsoft_Office_Word_Document4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Word_Document7.docx"/><Relationship Id="rId4" Type="http://schemas.openxmlformats.org/officeDocument/2006/relationships/package" Target="../embeddings/Microsoft_Office_Word_Document6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SOAL- SOAL</a:t>
            </a:r>
          </a:p>
          <a:p>
            <a:endParaRPr lang="en-US" sz="480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r>
              <a:rPr lang="en-US" sz="480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 LATIHAN DAN JAWABAN</a:t>
            </a:r>
          </a:p>
          <a:p>
            <a:endParaRPr lang="en-US" sz="4800" smtClean="0">
              <a:solidFill>
                <a:srgbClr val="FF0000"/>
              </a:solidFill>
              <a:latin typeface="MV Boli" pitchFamily="2" charset="0"/>
              <a:cs typeface="MV Boli" pitchFamily="2" charset="0"/>
            </a:endParaRPr>
          </a:p>
          <a:p>
            <a:pPr algn="just"/>
            <a:r>
              <a:rPr lang="en-US" sz="4800" smtClean="0">
                <a:solidFill>
                  <a:srgbClr val="FF0000"/>
                </a:solidFill>
                <a:latin typeface="MV Boli" pitchFamily="2" charset="0"/>
                <a:cs typeface="MV Boli" pitchFamily="2" charset="0"/>
              </a:rPr>
              <a:t>PELUANG</a:t>
            </a:r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" action="ppaction://hlinkshowjump?jump=nextslide" highlightClick="1"/>
          </p:cNvPr>
          <p:cNvSpPr/>
          <p:nvPr/>
        </p:nvSpPr>
        <p:spPr>
          <a:xfrm>
            <a:off x="7649154" y="5515562"/>
            <a:ext cx="1042416" cy="1042416"/>
          </a:xfrm>
          <a:prstGeom prst="actionButtonForwardNex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3" name="Right Arrow 2"/>
          <p:cNvSpPr/>
          <p:nvPr/>
        </p:nvSpPr>
        <p:spPr>
          <a:xfrm>
            <a:off x="7620000" y="4343400"/>
            <a:ext cx="1285852" cy="91326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-76200" y="533400"/>
            <a:ext cx="93634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5.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Dari satu pak kartu bridge diambil sebuah kartu secara acak.</a:t>
            </a:r>
          </a:p>
          <a:p>
            <a:pPr marL="342900" indent="-342900"/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Tentukan:</a:t>
            </a:r>
            <a:endParaRPr lang="id-ID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38163" indent="-360363">
              <a:buFont typeface="+mj-lt"/>
              <a:buAutoNum type="alphaLcPeriod"/>
            </a:pP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kartu tersebut merupakan kartu King</a:t>
            </a:r>
            <a:endParaRPr lang="id-ID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38163" indent="-360363">
              <a:buFont typeface="+mj-lt"/>
              <a:buAutoNum type="alphaLcPeriod"/>
            </a:pP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kartu tersebut merupakan kartu berwarna merah</a:t>
            </a:r>
            <a:endParaRPr lang="id-ID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5307" y="3178314"/>
            <a:ext cx="755873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711714"/>
            <a:ext cx="685800" cy="72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1507" y="4245114"/>
            <a:ext cx="700087" cy="81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62113" y="4854715"/>
            <a:ext cx="7000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36707" y="5769114"/>
            <a:ext cx="3401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Aachen BT" pitchFamily="18" charset="0"/>
              </a:rPr>
              <a:t>As, 2, 3, 4, 5, 6, </a:t>
            </a:r>
            <a:endParaRPr lang="id-ID" sz="2000" b="1" dirty="0" smtClean="0">
              <a:solidFill>
                <a:srgbClr val="FFFF00"/>
              </a:solidFill>
              <a:latin typeface="Aachen BT" pitchFamily="18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Aachen BT" pitchFamily="18" charset="0"/>
              </a:rPr>
              <a:t>7, 8, 9, 10, J, Q, K </a:t>
            </a:r>
            <a:endParaRPr lang="en-US" sz="2000" b="1" dirty="0">
              <a:solidFill>
                <a:srgbClr val="FFFF00"/>
              </a:solidFill>
              <a:latin typeface="Aachen BT" pitchFamily="18" charset="0"/>
            </a:endParaRPr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64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Tentukan ruang sampel dari percobaan pelemparan dua uang logam.</a:t>
            </a: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7815864" y="5601294"/>
            <a:ext cx="1042416" cy="104241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pic>
        <p:nvPicPr>
          <p:cNvPr id="4" name="Picture 2" descr="C:\Users\liytot\Documents\peluang\Untitled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1" y="4886348"/>
            <a:ext cx="2362199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Callout 4"/>
          <p:cNvSpPr/>
          <p:nvPr/>
        </p:nvSpPr>
        <p:spPr>
          <a:xfrm>
            <a:off x="1371600" y="3057548"/>
            <a:ext cx="2514600" cy="1447800"/>
          </a:xfrm>
          <a:prstGeom prst="wedgeEllipseCallout">
            <a:avLst>
              <a:gd name="adj1" fmla="val -44642"/>
              <a:gd name="adj2" fmla="val 838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481577"/>
            <a:ext cx="691603" cy="7189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2743200" y="3514748"/>
            <a:ext cx="709286" cy="685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ight Arrow 7"/>
          <p:cNvSpPr/>
          <p:nvPr/>
        </p:nvSpPr>
        <p:spPr>
          <a:xfrm>
            <a:off x="7786710" y="4429132"/>
            <a:ext cx="1285852" cy="91326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34775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718968" y="1121294"/>
            <a:ext cx="7853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2400" dirty="0" smtClean="0"/>
              <a:t>Ruang sampel dari percobaan melempar dua uang logam 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71604" y="1919254"/>
          <a:ext cx="4000528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2192864"/>
            <a:ext cx="796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=  AA</a:t>
            </a:r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72132" y="2805028"/>
            <a:ext cx="795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=  AG</a:t>
            </a:r>
            <a:endParaRPr lang="id-ID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3376532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=  GA</a:t>
            </a:r>
            <a:endParaRPr lang="id-ID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616618" y="4019474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=  GG</a:t>
            </a:r>
            <a:endParaRPr lang="id-ID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643042" y="5019606"/>
            <a:ext cx="4234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2000" dirty="0" smtClean="0"/>
              <a:t>Ruang sampel, S = {AA, AG, GA, GG}</a:t>
            </a:r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>
          <a:xfrm>
            <a:off x="8143900" y="5991220"/>
            <a:ext cx="64294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857232"/>
            <a:ext cx="8072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id-ID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Pada pengetosan 2 buah uang logam, hitunglah: </a:t>
            </a:r>
          </a:p>
          <a:p>
            <a:pPr marL="993775" indent="-514350">
              <a:buFont typeface="+mj-lt"/>
              <a:buAutoNum type="alphaLcPeriod"/>
            </a:pPr>
            <a:r>
              <a:rPr lang="id-ID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muncul keduanya gambar</a:t>
            </a:r>
          </a:p>
          <a:p>
            <a:pPr marL="993775" indent="-514350">
              <a:buFont typeface="+mj-lt"/>
              <a:buAutoNum type="alphaLcPeriod"/>
            </a:pPr>
            <a:r>
              <a:rPr lang="id-ID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tidak muncul gambar</a:t>
            </a:r>
          </a:p>
          <a:p>
            <a:pPr marL="993775" indent="-514350">
              <a:buFont typeface="+mj-lt"/>
              <a:buAutoNum type="alphaLcPeriod"/>
            </a:pPr>
            <a:r>
              <a:rPr lang="id-ID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muncul muka yang sama</a:t>
            </a:r>
            <a:endParaRPr lang="id-ID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3180" y="4071942"/>
            <a:ext cx="1598673" cy="16619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96546" y="4157690"/>
            <a:ext cx="1689437" cy="16334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815864" y="5601294"/>
            <a:ext cx="1042416" cy="104241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Right Arrow 5"/>
          <p:cNvSpPr/>
          <p:nvPr/>
        </p:nvSpPr>
        <p:spPr>
          <a:xfrm>
            <a:off x="7786710" y="4429132"/>
            <a:ext cx="1285852" cy="91326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691" y="1285860"/>
            <a:ext cx="729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2400" dirty="0" smtClean="0"/>
              <a:t>Ruang sampel pada pengetosan 2 uang logam adalah: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1071" y="1747525"/>
            <a:ext cx="3618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2000" dirty="0" smtClean="0"/>
              <a:t>S = {AA, AG, GA, GG} , n(S) =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071" y="2104715"/>
            <a:ext cx="599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a. Misalkan kejadian muncul keduanya gambar = Q , maka: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6130424" y="2104715"/>
            <a:ext cx="251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n(Q) = 1, yaitu { (GG) }</a:t>
            </a:r>
            <a:endParaRPr lang="id-ID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0" y="2497138"/>
          <a:ext cx="3629025" cy="1219200"/>
        </p:xfrm>
        <a:graphic>
          <a:graphicData uri="http://schemas.openxmlformats.org/presentationml/2006/ole">
            <p:oleObj spid="_x0000_s1026" name="Document" r:id="rId4" imgW="2779907" imgH="936754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3116989"/>
            <a:ext cx="562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b. Misalkan kejadian tidak muncul gambar = R , maka: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5715008" y="3116989"/>
            <a:ext cx="251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n(R) = 1, yaitu { (AA) }</a:t>
            </a:r>
            <a:endParaRPr lang="id-ID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8263" y="3490057"/>
          <a:ext cx="3616325" cy="1214438"/>
        </p:xfrm>
        <a:graphic>
          <a:graphicData uri="http://schemas.openxmlformats.org/presentationml/2006/ole">
            <p:oleObj spid="_x0000_s1027" name="Document" r:id="rId5" imgW="2779907" imgH="936754" progId="Word.Document.12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3770" y="4172689"/>
            <a:ext cx="6235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c. Misalkan kejadian munculnya  muka yang sama = T, maka: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6215074" y="4172689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n(T) = 2, yaitu { (AA) , (GG)}</a:t>
            </a:r>
            <a:endParaRPr lang="id-ID" dirty="0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12733" y="4545757"/>
          <a:ext cx="3616325" cy="1214438"/>
        </p:xfrm>
        <a:graphic>
          <a:graphicData uri="http://schemas.openxmlformats.org/presentationml/2006/ole">
            <p:oleObj spid="_x0000_s1028" name="Document" r:id="rId6" imgW="2779907" imgH="936754" progId="Word.Document.12">
              <p:embed/>
            </p:oleObj>
          </a:graphicData>
        </a:graphic>
      </p:graphicFrame>
      <p:sp>
        <p:nvSpPr>
          <p:cNvPr id="13" name="Action Button: Back or Previous 12">
            <a:hlinkClick r:id="" action="ppaction://hlinkshowjump?jump=previousslide" highlightClick="1"/>
          </p:cNvPr>
          <p:cNvSpPr/>
          <p:nvPr/>
        </p:nvSpPr>
        <p:spPr>
          <a:xfrm>
            <a:off x="8143900" y="5929330"/>
            <a:ext cx="64294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med">
    <p:comb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872" y="1071546"/>
            <a:ext cx="831253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 </a:t>
            </a: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Pada pengetosan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sebuah </a:t>
            </a: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dadu homogen bersisi 6, </a:t>
            </a:r>
            <a:endParaRPr lang="id-ID" sz="2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342900" indent="-342900"/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hitunglah</a:t>
            </a: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538163" indent="-360363">
              <a:buFont typeface="+mj-lt"/>
              <a:buAutoNum type="alphaLcPeriod"/>
            </a:pP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munculnya mata dadu bilangan prima</a:t>
            </a:r>
          </a:p>
          <a:p>
            <a:pPr marL="538163" indent="-360363">
              <a:buFont typeface="+mj-lt"/>
              <a:buAutoNum type="alphaLcPeriod"/>
            </a:pP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munculnya mata dadu faktor dari 4</a:t>
            </a:r>
          </a:p>
        </p:txBody>
      </p:sp>
      <p:sp>
        <p:nvSpPr>
          <p:cNvPr id="3" name="Flowchart: Direct Access Storage 2"/>
          <p:cNvSpPr/>
          <p:nvPr/>
        </p:nvSpPr>
        <p:spPr>
          <a:xfrm rot="2319603">
            <a:off x="452362" y="3214366"/>
            <a:ext cx="1987627" cy="1618154"/>
          </a:xfrm>
          <a:prstGeom prst="flowChartMagneticDrum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2233602" y="4491054"/>
            <a:ext cx="457200" cy="457200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2081202" y="4643454"/>
            <a:ext cx="457200" cy="457200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1852602" y="4719654"/>
            <a:ext cx="457200" cy="457200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5357826"/>
            <a:ext cx="357190" cy="396877"/>
          </a:xfrm>
          <a:prstGeom prst="roundRect">
            <a:avLst>
              <a:gd name="adj" fmla="val 8594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815864" y="5601294"/>
            <a:ext cx="1042416" cy="104241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786710" y="4429132"/>
            <a:ext cx="1285852" cy="9132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8143900" y="5929330"/>
            <a:ext cx="64294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235286" y="1582001"/>
            <a:ext cx="8126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2000" dirty="0" smtClean="0"/>
              <a:t>Ruang sampel pada pengetosan sebuah dadu homogen bersisi 6 adalah :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1551" y="2010629"/>
            <a:ext cx="2898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id-ID" dirty="0" smtClean="0"/>
              <a:t>S = {1, 2, 3, 4, 5, 6} , n(S) = 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214" y="2615170"/>
            <a:ext cx="6869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a. Misalkan kejadian muncul mata dadu bilangan prima = K , maka: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6847947" y="2615170"/>
            <a:ext cx="251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n(K) = 3, yaitu { 2, 3, 5) </a:t>
            </a:r>
            <a:endParaRPr lang="id-ID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4438" y="3007593"/>
          <a:ext cx="3616325" cy="1214437"/>
        </p:xfrm>
        <a:graphic>
          <a:graphicData uri="http://schemas.openxmlformats.org/presentationml/2006/ole">
            <p:oleObj spid="_x0000_s2050" name="Document" r:id="rId4" imgW="2779907" imgH="936754" progId="Word.Document.12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425" y="3627444"/>
            <a:ext cx="562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b. Misalkan kejadian tidak muncul gambar = L , maka: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5646713" y="3627444"/>
            <a:ext cx="251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n(L) = 3, yaitu { 1, 2, 4}</a:t>
            </a:r>
            <a:endParaRPr lang="id-ID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41295" y="4143380"/>
          <a:ext cx="3616325" cy="1214438"/>
        </p:xfrm>
        <a:graphic>
          <a:graphicData uri="http://schemas.openxmlformats.org/presentationml/2006/ole">
            <p:oleObj spid="_x0000_s2051" name="Document" r:id="rId5" imgW="2779907" imgH="936754" progId="Word.Document.12">
              <p:embed/>
            </p:oleObj>
          </a:graphicData>
        </a:graphic>
      </p:graphicFrame>
    </p:spTree>
  </p:cSld>
  <p:clrMapOvr>
    <a:masterClrMapping/>
  </p:clrMapOvr>
  <p:transition spd="med">
    <p:comb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872" y="1071546"/>
            <a:ext cx="85513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id-ID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4. </a:t>
            </a: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Pada pengetosan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dua buah </a:t>
            </a: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dadu homogen bersisi 6, </a:t>
            </a:r>
            <a:endParaRPr lang="id-ID" sz="2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342900" indent="-342900"/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hitunglah</a:t>
            </a: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538163" indent="-360363">
              <a:buFont typeface="+mj-lt"/>
              <a:buAutoNum type="alphaLcPeriod"/>
            </a:pP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munculnya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muka </a:t>
            </a: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dadu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berjumlah 8</a:t>
            </a:r>
            <a:endParaRPr lang="id-ID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38163" indent="-360363">
              <a:buFont typeface="+mj-lt"/>
              <a:buAutoNum type="alphaLcPeriod"/>
            </a:pPr>
            <a:r>
              <a:rPr lang="id-ID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Peluang munculnya mata dadu </a:t>
            </a:r>
            <a:r>
              <a:rPr lang="id-ID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berjumlah lebih dari 7</a:t>
            </a:r>
            <a:endParaRPr lang="id-ID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562350"/>
            <a:ext cx="2533650" cy="2533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649154" y="5515562"/>
            <a:ext cx="1042416" cy="104241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Right Arrow 5"/>
          <p:cNvSpPr/>
          <p:nvPr/>
        </p:nvSpPr>
        <p:spPr>
          <a:xfrm>
            <a:off x="7620000" y="4343400"/>
            <a:ext cx="1285852" cy="91326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7489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a. Misalkan kejadian muncul muka dadu berjumlah 8 adalah  A, maka:</a:t>
            </a:r>
            <a:endParaRPr lang="id-ID" sz="2000" dirty="0"/>
          </a:p>
        </p:txBody>
      </p:sp>
      <p:sp>
        <p:nvSpPr>
          <p:cNvPr id="3" name="Rectangle 2"/>
          <p:cNvSpPr/>
          <p:nvPr/>
        </p:nvSpPr>
        <p:spPr>
          <a:xfrm>
            <a:off x="333199" y="121920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n(A) = 5, yaitu { (2,6), (3,5), (4,4), (5,3), (6,2)</a:t>
            </a:r>
            <a:endParaRPr lang="id-ID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1681163"/>
          <a:ext cx="3616325" cy="1214437"/>
        </p:xfrm>
        <a:graphic>
          <a:graphicData uri="http://schemas.openxmlformats.org/presentationml/2006/ole">
            <p:oleObj spid="_x0000_s4098" name="Document" r:id="rId4" imgW="2779907" imgH="936754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1225" y="2514600"/>
            <a:ext cx="8895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b. Misalkan kejadian munculnya muka dadu berjumlah lebih dari 7 adalah B , maka:</a:t>
            </a:r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381000" y="287649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n(B) = 15, yaitu { (2,6), (3,5), (3,6), (4,4), (4,5), (4,6), (5,3), (5,4), (5,5), (5,6), (6,2), (6,3), (6,4), (6,5), (6,6) }</a:t>
            </a:r>
            <a:endParaRPr lang="id-ID" sz="20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46075" y="3586162"/>
          <a:ext cx="3616325" cy="1214438"/>
        </p:xfrm>
        <a:graphic>
          <a:graphicData uri="http://schemas.openxmlformats.org/presentationml/2006/ole">
            <p:oleObj spid="_x0000_s4099" name="Document" r:id="rId5" imgW="2779907" imgH="936754" progId="Word.Document.12">
              <p:embed/>
            </p:oleObj>
          </a:graphicData>
        </a:graphic>
      </p:graphicFrame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>
          <a:xfrm>
            <a:off x="8143900" y="5929330"/>
            <a:ext cx="64294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med">
    <p:comb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662</TotalTime>
  <Words>477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Metro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Arta</dc:creator>
  <cp:lastModifiedBy>liytot</cp:lastModifiedBy>
  <cp:revision>91</cp:revision>
  <dcterms:created xsi:type="dcterms:W3CDTF">2012-04-15T13:31:18Z</dcterms:created>
  <dcterms:modified xsi:type="dcterms:W3CDTF">2012-05-03T05:39:39Z</dcterms:modified>
</cp:coreProperties>
</file>